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36269" y="1028700"/>
            <a:ext cx="13887450" cy="9258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69082" y="0"/>
            <a:ext cx="14616399" cy="10287000"/>
            <a:chOff x="0" y="0"/>
            <a:chExt cx="19488532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88531" cy="13716000"/>
            </a:xfrm>
            <a:custGeom>
              <a:avLst/>
              <a:gdLst/>
              <a:ahLst/>
              <a:cxnLst/>
              <a:rect l="l" t="t" r="r" b="b"/>
              <a:pathLst>
                <a:path w="19488531" h="13716000">
                  <a:moveTo>
                    <a:pt x="0" y="13716000"/>
                  </a:moveTo>
                  <a:lnTo>
                    <a:pt x="3429000" y="0"/>
                  </a:lnTo>
                  <a:lnTo>
                    <a:pt x="19488531" y="0"/>
                  </a:lnTo>
                  <a:lnTo>
                    <a:pt x="16059531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 rot="2272165">
            <a:off x="-2507021" y="10034268"/>
            <a:ext cx="6169560" cy="256950"/>
            <a:chOff x="0" y="0"/>
            <a:chExt cx="8226080" cy="342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7" name="Group 7"/>
          <p:cNvGrpSpPr/>
          <p:nvPr/>
        </p:nvGrpSpPr>
        <p:grpSpPr>
          <a:xfrm rot="2272165">
            <a:off x="-2440459" y="9472725"/>
            <a:ext cx="6169560" cy="256950"/>
            <a:chOff x="0" y="0"/>
            <a:chExt cx="8226080" cy="34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2744260" y="566962"/>
            <a:ext cx="6169560" cy="256950"/>
            <a:chOff x="0" y="0"/>
            <a:chExt cx="8226080" cy="34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4490624" y="155345"/>
            <a:ext cx="6169560" cy="256950"/>
            <a:chOff x="0" y="0"/>
            <a:chExt cx="8226080" cy="342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6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442626" y="7594726"/>
            <a:ext cx="2739471" cy="572961"/>
            <a:chOff x="0" y="0"/>
            <a:chExt cx="3652628" cy="763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647" cy="764032"/>
            </a:xfrm>
            <a:custGeom>
              <a:avLst/>
              <a:gdLst/>
              <a:ahLst/>
              <a:cxnLst/>
              <a:rect l="l" t="t" r="r" b="b"/>
              <a:pathLst>
                <a:path w="3652647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270631" y="0"/>
                  </a:lnTo>
                  <a:cubicBezTo>
                    <a:pt x="3481578" y="0"/>
                    <a:pt x="3652647" y="171069"/>
                    <a:pt x="3652647" y="382016"/>
                  </a:cubicBezTo>
                  <a:cubicBezTo>
                    <a:pt x="3652647" y="592963"/>
                    <a:pt x="3481578" y="764032"/>
                    <a:pt x="3270631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157435" y="7594726"/>
            <a:ext cx="3108384" cy="572961"/>
            <a:chOff x="0" y="0"/>
            <a:chExt cx="4144512" cy="763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4518" cy="764032"/>
            </a:xfrm>
            <a:custGeom>
              <a:avLst/>
              <a:gdLst/>
              <a:ahLst/>
              <a:cxnLst/>
              <a:rect l="l" t="t" r="r" b="b"/>
              <a:pathLst>
                <a:path w="4144518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762502" y="0"/>
                  </a:lnTo>
                  <a:cubicBezTo>
                    <a:pt x="3973449" y="0"/>
                    <a:pt x="4144518" y="171069"/>
                    <a:pt x="4144518" y="382016"/>
                  </a:cubicBezTo>
                  <a:cubicBezTo>
                    <a:pt x="4144518" y="592963"/>
                    <a:pt x="3973449" y="764032"/>
                    <a:pt x="3762502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79337" y="3662553"/>
            <a:ext cx="9329933" cy="125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70"/>
              </a:lnSpc>
            </a:pPr>
            <a:r>
              <a:rPr lang="en-US" sz="7200" dirty="0" err="1">
                <a:solidFill>
                  <a:srgbClr val="FFFFFF"/>
                </a:solidFill>
                <a:ea typeface="思源黑体-超粗体 Heavy"/>
              </a:rPr>
              <a:t>北京交通大学</a:t>
            </a:r>
            <a:r>
              <a:rPr lang="en-US" altLang="zh-CN" sz="7200" dirty="0" err="1">
                <a:solidFill>
                  <a:srgbClr val="FFFFFF"/>
                </a:solidFill>
                <a:ea typeface="思源黑体-超粗体 Heavy"/>
              </a:rPr>
              <a:t>PPT</a:t>
            </a:r>
            <a:endParaRPr lang="en-US" sz="7200" dirty="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35827" y="5148022"/>
            <a:ext cx="8873443" cy="96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2700">
                <a:solidFill>
                  <a:srgbClr val="FFFFFF">
                    <a:alpha val="69804"/>
                  </a:srgbClr>
                </a:solidFill>
                <a:latin typeface="Arimo" panose="020B0604020202020204"/>
              </a:rPr>
              <a:t>BEIJING JIAOTONG </a:t>
            </a:r>
            <a:r>
              <a:rPr lang="en-US" sz="2700" dirty="0">
                <a:solidFill>
                  <a:srgbClr val="FFFFFF">
                    <a:alpha val="69804"/>
                  </a:srgbClr>
                </a:solidFill>
                <a:latin typeface="Arimo" panose="020B0604020202020204"/>
              </a:rPr>
              <a:t>UNIVERSITY</a:t>
            </a:r>
          </a:p>
          <a:p>
            <a:pPr algn="r">
              <a:lnSpc>
                <a:spcPts val="3885"/>
              </a:lnSpc>
            </a:pPr>
            <a:endParaRPr lang="en-US" sz="2700" dirty="0">
              <a:solidFill>
                <a:srgbClr val="FFFFFF">
                  <a:alpha val="69804"/>
                </a:srgbClr>
              </a:solidFill>
              <a:latin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54265" y="7733594"/>
            <a:ext cx="231619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汇报人：小红果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5119" y="7733594"/>
            <a:ext cx="298655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汇报时间：2023.XX.XX</a:t>
            </a:r>
          </a:p>
        </p:txBody>
      </p:sp>
      <p:pic>
        <p:nvPicPr>
          <p:cNvPr id="25" name="图片 24" descr="文本&#10;&#10;描述已自动生成">
            <a:extLst>
              <a:ext uri="{FF2B5EF4-FFF2-40B4-BE49-F238E27FC236}">
                <a16:creationId xmlns:a16="http://schemas.microsoft.com/office/drawing/2014/main" id="{3B3CF2B0-6E6E-4CE7-E88A-5D3BD62AD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22" name="图片 21" descr="图标&#10;&#10;描述已自动生成">
            <a:extLst>
              <a:ext uri="{FF2B5EF4-FFF2-40B4-BE49-F238E27FC236}">
                <a16:creationId xmlns:a16="http://schemas.microsoft.com/office/drawing/2014/main" id="{1246CF22-13B7-9A1C-8DBB-98B4761B13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5896" y="7037504"/>
            <a:ext cx="2911557" cy="4131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714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6680" y="4557420"/>
            <a:ext cx="16174641" cy="2206794"/>
            <a:chOff x="0" y="0"/>
            <a:chExt cx="21566188" cy="2942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566251" cy="2942336"/>
            </a:xfrm>
            <a:custGeom>
              <a:avLst/>
              <a:gdLst/>
              <a:ahLst/>
              <a:cxnLst/>
              <a:rect l="l" t="t" r="r" b="b"/>
              <a:pathLst>
                <a:path w="21566251" h="2942336">
                  <a:moveTo>
                    <a:pt x="0" y="0"/>
                  </a:moveTo>
                  <a:lnTo>
                    <a:pt x="21566251" y="0"/>
                  </a:lnTo>
                  <a:lnTo>
                    <a:pt x="21566251" y="2942336"/>
                  </a:lnTo>
                  <a:lnTo>
                    <a:pt x="0" y="2942336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92528" y="2291901"/>
            <a:ext cx="5799396" cy="1885905"/>
            <a:chOff x="0" y="0"/>
            <a:chExt cx="7732528" cy="2514540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979008" y="2291901"/>
            <a:ext cx="5799396" cy="1885905"/>
            <a:chOff x="0" y="0"/>
            <a:chExt cx="7732528" cy="2514540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22100" y="7137954"/>
            <a:ext cx="5799396" cy="1885905"/>
            <a:chOff x="0" y="0"/>
            <a:chExt cx="7732528" cy="2514540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79008" y="7137954"/>
            <a:ext cx="5799396" cy="1885905"/>
            <a:chOff x="0" y="0"/>
            <a:chExt cx="7732528" cy="2514540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7681723" cy="2463800"/>
            </a:xfrm>
            <a:custGeom>
              <a:avLst/>
              <a:gdLst/>
              <a:ahLst/>
              <a:cxnLst/>
              <a:rect l="l" t="t" r="r" b="b"/>
              <a:pathLst>
                <a:path w="7681723" h="2463800">
                  <a:moveTo>
                    <a:pt x="0" y="627253"/>
                  </a:moveTo>
                  <a:cubicBezTo>
                    <a:pt x="0" y="280797"/>
                    <a:pt x="284734" y="0"/>
                    <a:pt x="636016" y="0"/>
                  </a:cubicBezTo>
                  <a:lnTo>
                    <a:pt x="7045706" y="0"/>
                  </a:lnTo>
                  <a:cubicBezTo>
                    <a:pt x="7396988" y="0"/>
                    <a:pt x="7681723" y="280797"/>
                    <a:pt x="7681723" y="627253"/>
                  </a:cubicBezTo>
                  <a:lnTo>
                    <a:pt x="7681723" y="1836547"/>
                  </a:lnTo>
                  <a:cubicBezTo>
                    <a:pt x="7681723" y="2183003"/>
                    <a:pt x="7396988" y="2463800"/>
                    <a:pt x="7045706" y="2463800"/>
                  </a:cubicBezTo>
                  <a:lnTo>
                    <a:pt x="636016" y="2463800"/>
                  </a:lnTo>
                  <a:cubicBezTo>
                    <a:pt x="284734" y="2463800"/>
                    <a:pt x="0" y="2182876"/>
                    <a:pt x="0" y="183654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732523" cy="2514600"/>
            </a:xfrm>
            <a:custGeom>
              <a:avLst/>
              <a:gdLst/>
              <a:ahLst/>
              <a:cxnLst/>
              <a:rect l="l" t="t" r="r" b="b"/>
              <a:pathLst>
                <a:path w="7732523" h="2514600">
                  <a:moveTo>
                    <a:pt x="0" y="652653"/>
                  </a:moveTo>
                  <a:cubicBezTo>
                    <a:pt x="0" y="291846"/>
                    <a:pt x="296418" y="0"/>
                    <a:pt x="661416" y="0"/>
                  </a:cubicBezTo>
                  <a:lnTo>
                    <a:pt x="7071106" y="0"/>
                  </a:lnTo>
                  <a:lnTo>
                    <a:pt x="7071106" y="25400"/>
                  </a:lnTo>
                  <a:lnTo>
                    <a:pt x="7071106" y="0"/>
                  </a:lnTo>
                  <a:cubicBezTo>
                    <a:pt x="7435977" y="0"/>
                    <a:pt x="7732523" y="291846"/>
                    <a:pt x="7732523" y="652653"/>
                  </a:cubicBezTo>
                  <a:lnTo>
                    <a:pt x="7707123" y="652653"/>
                  </a:lnTo>
                  <a:lnTo>
                    <a:pt x="7732523" y="652653"/>
                  </a:lnTo>
                  <a:lnTo>
                    <a:pt x="7732523" y="1861947"/>
                  </a:lnTo>
                  <a:lnTo>
                    <a:pt x="7707123" y="1861947"/>
                  </a:lnTo>
                  <a:lnTo>
                    <a:pt x="7732523" y="1861947"/>
                  </a:lnTo>
                  <a:cubicBezTo>
                    <a:pt x="7732523" y="2222754"/>
                    <a:pt x="7436104" y="2514600"/>
                    <a:pt x="7071106" y="2514600"/>
                  </a:cubicBezTo>
                  <a:lnTo>
                    <a:pt x="7071106" y="2489200"/>
                  </a:lnTo>
                  <a:lnTo>
                    <a:pt x="7071106" y="2514600"/>
                  </a:lnTo>
                  <a:lnTo>
                    <a:pt x="661416" y="2514600"/>
                  </a:lnTo>
                  <a:lnTo>
                    <a:pt x="661416" y="2489200"/>
                  </a:lnTo>
                  <a:lnTo>
                    <a:pt x="661416" y="2514600"/>
                  </a:lnTo>
                  <a:cubicBezTo>
                    <a:pt x="296418" y="2514600"/>
                    <a:pt x="0" y="2222627"/>
                    <a:pt x="0" y="1861947"/>
                  </a:cubicBezTo>
                  <a:lnTo>
                    <a:pt x="0" y="652653"/>
                  </a:lnTo>
                  <a:lnTo>
                    <a:pt x="25400" y="652653"/>
                  </a:lnTo>
                  <a:lnTo>
                    <a:pt x="0" y="652653"/>
                  </a:lnTo>
                  <a:moveTo>
                    <a:pt x="50800" y="652653"/>
                  </a:moveTo>
                  <a:lnTo>
                    <a:pt x="50800" y="1861947"/>
                  </a:lnTo>
                  <a:lnTo>
                    <a:pt x="25400" y="1861947"/>
                  </a:lnTo>
                  <a:lnTo>
                    <a:pt x="50800" y="1861947"/>
                  </a:lnTo>
                  <a:cubicBezTo>
                    <a:pt x="50800" y="2193925"/>
                    <a:pt x="323850" y="2463800"/>
                    <a:pt x="661416" y="2463800"/>
                  </a:cubicBezTo>
                  <a:lnTo>
                    <a:pt x="7071106" y="2463800"/>
                  </a:lnTo>
                  <a:cubicBezTo>
                    <a:pt x="7408673" y="2463800"/>
                    <a:pt x="7681723" y="2194052"/>
                    <a:pt x="7681723" y="1861947"/>
                  </a:cubicBezTo>
                  <a:lnTo>
                    <a:pt x="7681723" y="652653"/>
                  </a:lnTo>
                  <a:cubicBezTo>
                    <a:pt x="7681722" y="320548"/>
                    <a:pt x="7408672" y="50800"/>
                    <a:pt x="7071106" y="50800"/>
                  </a:cubicBezTo>
                  <a:lnTo>
                    <a:pt x="661416" y="50800"/>
                  </a:lnTo>
                  <a:lnTo>
                    <a:pt x="661416" y="25400"/>
                  </a:lnTo>
                  <a:lnTo>
                    <a:pt x="661416" y="50800"/>
                  </a:lnTo>
                  <a:cubicBezTo>
                    <a:pt x="323850" y="50800"/>
                    <a:pt x="50800" y="320548"/>
                    <a:pt x="50800" y="6526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4296" y="1364449"/>
            <a:ext cx="4572258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</a:t>
            </a:r>
            <a:r>
              <a:rPr lang="en-US" sz="240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EXISTING PROBLEMS</a:t>
            </a:r>
            <a:endParaRPr lang="en-US" sz="2400" dirty="0">
              <a:solidFill>
                <a:srgbClr val="333333">
                  <a:alpha val="69804"/>
                </a:srgbClr>
              </a:solidFill>
              <a:latin typeface="Arimo" panose="020B060402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954777" y="2431590"/>
            <a:ext cx="5134043" cy="1542605"/>
            <a:chOff x="0" y="0"/>
            <a:chExt cx="6845390" cy="2056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 dirty="0" err="1">
                  <a:solidFill>
                    <a:srgbClr val="595959"/>
                  </a:solidFill>
                  <a:ea typeface="思源黑体-粗体 Heavy"/>
                </a:rPr>
                <a:t>添加标题</a:t>
              </a:r>
              <a:endParaRPr lang="en-US" sz="4000" dirty="0">
                <a:solidFill>
                  <a:srgbClr val="595959"/>
                </a:solidFill>
                <a:ea typeface="思源黑体-粗体 Heavy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1685" y="2431590"/>
            <a:ext cx="5134043" cy="1542605"/>
            <a:chOff x="0" y="0"/>
            <a:chExt cx="6845390" cy="2056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54777" y="7309604"/>
            <a:ext cx="5134043" cy="1542605"/>
            <a:chOff x="0" y="0"/>
            <a:chExt cx="6845390" cy="205680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311685" y="7309604"/>
            <a:ext cx="5134043" cy="1542605"/>
            <a:chOff x="0" y="0"/>
            <a:chExt cx="6845390" cy="205680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85725"/>
              <a:ext cx="684539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078526"/>
              <a:ext cx="6845390" cy="9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pic>
        <p:nvPicPr>
          <p:cNvPr id="38" name="图片 37" descr="徽标&#10;&#10;中度可信度描述已自动生成">
            <a:extLst>
              <a:ext uri="{FF2B5EF4-FFF2-40B4-BE49-F238E27FC236}">
                <a16:creationId xmlns:a16="http://schemas.microsoft.com/office/drawing/2014/main" id="{D1137A4A-4A8E-F5A6-19B9-8B1208CFB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665" y="456962"/>
            <a:ext cx="17562670" cy="9373076"/>
            <a:chOff x="0" y="0"/>
            <a:chExt cx="23416894" cy="12497434"/>
          </a:xfrm>
        </p:grpSpPr>
        <p:sp>
          <p:nvSpPr>
            <p:cNvPr id="3" name="Freeform 3"/>
            <p:cNvSpPr/>
            <p:nvPr/>
          </p:nvSpPr>
          <p:spPr>
            <a:xfrm>
              <a:off x="25400" y="2540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930" y="0"/>
                    <a:pt x="734695" y="0"/>
                  </a:cubicBezTo>
                  <a:lnTo>
                    <a:pt x="22631400" y="0"/>
                  </a:lnTo>
                  <a:cubicBezTo>
                    <a:pt x="23037164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164" y="12446635"/>
                    <a:pt x="22631400" y="12446635"/>
                  </a:cubicBezTo>
                  <a:lnTo>
                    <a:pt x="734695" y="12446635"/>
                  </a:lnTo>
                  <a:cubicBezTo>
                    <a:pt x="328930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3416895" cy="12497435"/>
            </a:xfrm>
            <a:custGeom>
              <a:avLst/>
              <a:gdLst/>
              <a:ahLst/>
              <a:cxnLst/>
              <a:rect l="l" t="t" r="r" b="b"/>
              <a:pathLst>
                <a:path w="23416895" h="12497435">
                  <a:moveTo>
                    <a:pt x="0" y="758698"/>
                  </a:moveTo>
                  <a:cubicBezTo>
                    <a:pt x="0" y="339598"/>
                    <a:pt x="340360" y="0"/>
                    <a:pt x="760095" y="0"/>
                  </a:cubicBezTo>
                  <a:lnTo>
                    <a:pt x="22656800" y="0"/>
                  </a:lnTo>
                  <a:lnTo>
                    <a:pt x="22656800" y="25400"/>
                  </a:lnTo>
                  <a:lnTo>
                    <a:pt x="22656800" y="0"/>
                  </a:lnTo>
                  <a:cubicBezTo>
                    <a:pt x="23076536" y="0"/>
                    <a:pt x="23416895" y="339598"/>
                    <a:pt x="23416895" y="758698"/>
                  </a:cubicBezTo>
                  <a:lnTo>
                    <a:pt x="23391495" y="758698"/>
                  </a:lnTo>
                  <a:lnTo>
                    <a:pt x="23416895" y="758698"/>
                  </a:lnTo>
                  <a:lnTo>
                    <a:pt x="23416895" y="11738737"/>
                  </a:lnTo>
                  <a:lnTo>
                    <a:pt x="23391495" y="11738737"/>
                  </a:lnTo>
                  <a:lnTo>
                    <a:pt x="23416895" y="11738737"/>
                  </a:lnTo>
                  <a:cubicBezTo>
                    <a:pt x="23416895" y="12157837"/>
                    <a:pt x="23076536" y="12497435"/>
                    <a:pt x="22656800" y="12497435"/>
                  </a:cubicBezTo>
                  <a:lnTo>
                    <a:pt x="22656800" y="12472035"/>
                  </a:lnTo>
                  <a:lnTo>
                    <a:pt x="22656800" y="12497435"/>
                  </a:lnTo>
                  <a:lnTo>
                    <a:pt x="760095" y="12497435"/>
                  </a:lnTo>
                  <a:lnTo>
                    <a:pt x="760095" y="12472035"/>
                  </a:lnTo>
                  <a:lnTo>
                    <a:pt x="760095" y="12497435"/>
                  </a:lnTo>
                  <a:cubicBezTo>
                    <a:pt x="340360" y="12497435"/>
                    <a:pt x="0" y="12157710"/>
                    <a:pt x="0" y="11738737"/>
                  </a:cubicBezTo>
                  <a:lnTo>
                    <a:pt x="0" y="758698"/>
                  </a:lnTo>
                  <a:lnTo>
                    <a:pt x="25400" y="758698"/>
                  </a:lnTo>
                  <a:lnTo>
                    <a:pt x="0" y="758698"/>
                  </a:lnTo>
                  <a:moveTo>
                    <a:pt x="50800" y="758698"/>
                  </a:moveTo>
                  <a:lnTo>
                    <a:pt x="50800" y="11738737"/>
                  </a:lnTo>
                  <a:lnTo>
                    <a:pt x="25400" y="11738737"/>
                  </a:lnTo>
                  <a:lnTo>
                    <a:pt x="50800" y="11738737"/>
                  </a:lnTo>
                  <a:cubicBezTo>
                    <a:pt x="50800" y="12129643"/>
                    <a:pt x="368300" y="12446635"/>
                    <a:pt x="760095" y="12446635"/>
                  </a:cubicBezTo>
                  <a:lnTo>
                    <a:pt x="22656800" y="12446635"/>
                  </a:lnTo>
                  <a:cubicBezTo>
                    <a:pt x="23048595" y="12446635"/>
                    <a:pt x="23366095" y="12129643"/>
                    <a:pt x="23366095" y="11738737"/>
                  </a:cubicBezTo>
                  <a:lnTo>
                    <a:pt x="23366095" y="758698"/>
                  </a:lnTo>
                  <a:cubicBezTo>
                    <a:pt x="23366095" y="367792"/>
                    <a:pt x="23048595" y="50800"/>
                    <a:pt x="22656800" y="50800"/>
                  </a:cubicBezTo>
                  <a:lnTo>
                    <a:pt x="760095" y="50800"/>
                  </a:lnTo>
                  <a:lnTo>
                    <a:pt x="760095" y="25400"/>
                  </a:lnTo>
                  <a:lnTo>
                    <a:pt x="760095" y="50800"/>
                  </a:lnTo>
                  <a:cubicBezTo>
                    <a:pt x="368300" y="50800"/>
                    <a:pt x="50800" y="367792"/>
                    <a:pt x="50800" y="758698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81118" y="3571537"/>
            <a:ext cx="1129706" cy="310933"/>
            <a:chOff x="0" y="0"/>
            <a:chExt cx="1506274" cy="414578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3991747" y="875156"/>
            <a:ext cx="2885521" cy="6823960"/>
            <a:chOff x="0" y="0"/>
            <a:chExt cx="3847362" cy="9098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7338" cy="9098661"/>
            </a:xfrm>
            <a:custGeom>
              <a:avLst/>
              <a:gdLst/>
              <a:ahLst/>
              <a:cxnLst/>
              <a:rect l="l" t="t" r="r" b="b"/>
              <a:pathLst>
                <a:path w="3847338" h="9098661">
                  <a:moveTo>
                    <a:pt x="0" y="0"/>
                  </a:moveTo>
                  <a:lnTo>
                    <a:pt x="3847338" y="0"/>
                  </a:lnTo>
                  <a:lnTo>
                    <a:pt x="3847338" y="9098661"/>
                  </a:lnTo>
                  <a:lnTo>
                    <a:pt x="0" y="9098661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41210" y="9417849"/>
            <a:ext cx="11036613" cy="68578"/>
            <a:chOff x="0" y="0"/>
            <a:chExt cx="14715484" cy="91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15489" cy="91440"/>
            </a:xfrm>
            <a:custGeom>
              <a:avLst/>
              <a:gdLst/>
              <a:ahLst/>
              <a:cxnLst/>
              <a:rect l="l" t="t" r="r" b="b"/>
              <a:pathLst>
                <a:path w="14715489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14669770" y="0"/>
                  </a:lnTo>
                  <a:cubicBezTo>
                    <a:pt x="14695043" y="0"/>
                    <a:pt x="14715489" y="20447"/>
                    <a:pt x="14715489" y="45720"/>
                  </a:cubicBezTo>
                  <a:cubicBezTo>
                    <a:pt x="14715489" y="70993"/>
                    <a:pt x="14695043" y="91440"/>
                    <a:pt x="14669770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760888" y="2848301"/>
            <a:ext cx="6367170" cy="2881595"/>
            <a:chOff x="0" y="0"/>
            <a:chExt cx="8489560" cy="38421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89623" cy="3842053"/>
            </a:xfrm>
            <a:custGeom>
              <a:avLst/>
              <a:gdLst/>
              <a:ahLst/>
              <a:cxnLst/>
              <a:rect l="l" t="t" r="r" b="b"/>
              <a:pathLst>
                <a:path w="8489623" h="3842053">
                  <a:moveTo>
                    <a:pt x="0" y="0"/>
                  </a:moveTo>
                  <a:lnTo>
                    <a:pt x="8489623" y="0"/>
                  </a:lnTo>
                  <a:lnTo>
                    <a:pt x="8489623" y="3842053"/>
                  </a:lnTo>
                  <a:lnTo>
                    <a:pt x="0" y="3842053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4296" y="1364449"/>
            <a:ext cx="4572258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</a:t>
            </a:r>
            <a:r>
              <a:rPr lang="en-US" sz="240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EXISTING PROBLEMS</a:t>
            </a:r>
            <a:endParaRPr lang="en-US" sz="2400" dirty="0">
              <a:solidFill>
                <a:srgbClr val="333333">
                  <a:alpha val="69804"/>
                </a:srgbClr>
              </a:solidFill>
              <a:latin typeface="Arimo" panose="020B0604020202020204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624457" y="3325333"/>
            <a:ext cx="5620103" cy="1923605"/>
            <a:chOff x="0" y="0"/>
            <a:chExt cx="7493470" cy="25648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78526"/>
              <a:ext cx="7493470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24457" y="6421570"/>
            <a:ext cx="5620103" cy="2304605"/>
            <a:chOff x="0" y="0"/>
            <a:chExt cx="7493470" cy="307280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34422" y="6421570"/>
            <a:ext cx="5620103" cy="2304605"/>
            <a:chOff x="0" y="0"/>
            <a:chExt cx="7493470" cy="307280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0" name="图片 29" descr="徽标&#10;&#10;中度可信度描述已自动生成">
            <a:extLst>
              <a:ext uri="{FF2B5EF4-FFF2-40B4-BE49-F238E27FC236}">
                <a16:creationId xmlns:a16="http://schemas.microsoft.com/office/drawing/2014/main" id="{423AF35B-0886-701A-8ADA-B50AD0B21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>
                <a:solidFill>
                  <a:srgbClr val="708966"/>
                </a:solidFill>
                <a:ea typeface="思源黑体-超粗体 Heavy"/>
              </a:rPr>
              <a:t>改进措施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03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4A7D294E-ED2C-9770-6E88-C1F955A47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30CDE10D-96A7-1D3D-F09D-DF3779119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98" y="5676227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0519" y="567008"/>
            <a:ext cx="17726763" cy="9227262"/>
            <a:chOff x="0" y="0"/>
            <a:chExt cx="23635684" cy="12303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5715" cy="12302998"/>
            </a:xfrm>
            <a:custGeom>
              <a:avLst/>
              <a:gdLst/>
              <a:ahLst/>
              <a:cxnLst/>
              <a:rect l="l" t="t" r="r" b="b"/>
              <a:pathLst>
                <a:path w="23635715" h="12302998">
                  <a:moveTo>
                    <a:pt x="0" y="833501"/>
                  </a:moveTo>
                  <a:cubicBezTo>
                    <a:pt x="0" y="373126"/>
                    <a:pt x="373126" y="0"/>
                    <a:pt x="833501" y="0"/>
                  </a:cubicBezTo>
                  <a:lnTo>
                    <a:pt x="22802214" y="0"/>
                  </a:lnTo>
                  <a:cubicBezTo>
                    <a:pt x="23262589" y="0"/>
                    <a:pt x="23635715" y="373126"/>
                    <a:pt x="23635715" y="833501"/>
                  </a:cubicBezTo>
                  <a:lnTo>
                    <a:pt x="23635715" y="11469497"/>
                  </a:lnTo>
                  <a:cubicBezTo>
                    <a:pt x="23635715" y="11929872"/>
                    <a:pt x="23262589" y="12302998"/>
                    <a:pt x="22802214" y="12302998"/>
                  </a:cubicBezTo>
                  <a:lnTo>
                    <a:pt x="833501" y="12302998"/>
                  </a:lnTo>
                  <a:cubicBezTo>
                    <a:pt x="373126" y="12302998"/>
                    <a:pt x="0" y="11929872"/>
                    <a:pt x="0" y="1146949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35529" y="2234064"/>
            <a:ext cx="14792445" cy="7014711"/>
            <a:chOff x="0" y="0"/>
            <a:chExt cx="19723260" cy="93529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23227" cy="9352915"/>
            </a:xfrm>
            <a:custGeom>
              <a:avLst/>
              <a:gdLst/>
              <a:ahLst/>
              <a:cxnLst/>
              <a:rect l="l" t="t" r="r" b="b"/>
              <a:pathLst>
                <a:path w="19723227" h="9352915">
                  <a:moveTo>
                    <a:pt x="0" y="0"/>
                  </a:moveTo>
                  <a:lnTo>
                    <a:pt x="19723227" y="0"/>
                  </a:lnTo>
                  <a:lnTo>
                    <a:pt x="19723227" y="9352915"/>
                  </a:lnTo>
                  <a:lnTo>
                    <a:pt x="0" y="9352915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528263" y="2243589"/>
            <a:ext cx="5258151" cy="7014711"/>
            <a:chOff x="0" y="0"/>
            <a:chExt cx="7010868" cy="9352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10908" cy="9352915"/>
            </a:xfrm>
            <a:custGeom>
              <a:avLst/>
              <a:gdLst/>
              <a:ahLst/>
              <a:cxnLst/>
              <a:rect l="l" t="t" r="r" b="b"/>
              <a:pathLst>
                <a:path w="7010908" h="9352915">
                  <a:moveTo>
                    <a:pt x="0" y="0"/>
                  </a:moveTo>
                  <a:lnTo>
                    <a:pt x="7010908" y="0"/>
                  </a:lnTo>
                  <a:lnTo>
                    <a:pt x="7010908" y="9352915"/>
                  </a:lnTo>
                  <a:lnTo>
                    <a:pt x="0" y="9352915"/>
                  </a:lnTo>
                  <a:close/>
                </a:path>
              </a:pathLst>
            </a:custGeom>
            <a:solidFill>
              <a:srgbClr val="708966">
                <a:alpha val="82745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663567" y="3790447"/>
            <a:ext cx="4582208" cy="4509658"/>
            <a:chOff x="0" y="0"/>
            <a:chExt cx="6109610" cy="60128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9589" cy="6012815"/>
            </a:xfrm>
            <a:custGeom>
              <a:avLst/>
              <a:gdLst/>
              <a:ahLst/>
              <a:cxnLst/>
              <a:rect l="l" t="t" r="r" b="b"/>
              <a:pathLst>
                <a:path w="6109589" h="6012815">
                  <a:moveTo>
                    <a:pt x="0" y="0"/>
                  </a:moveTo>
                  <a:lnTo>
                    <a:pt x="6109589" y="0"/>
                  </a:lnTo>
                  <a:lnTo>
                    <a:pt x="6109589" y="6012815"/>
                  </a:lnTo>
                  <a:lnTo>
                    <a:pt x="0" y="6012815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945399" y="3055259"/>
            <a:ext cx="4423880" cy="1923605"/>
            <a:chOff x="0" y="0"/>
            <a:chExt cx="5898507" cy="256480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85725"/>
              <a:ext cx="5898507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78526"/>
              <a:ext cx="5898507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945399" y="6045276"/>
            <a:ext cx="4423880" cy="1923605"/>
            <a:chOff x="0" y="0"/>
            <a:chExt cx="5898507" cy="256480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5898507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78526"/>
              <a:ext cx="5898507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42172" y="4978864"/>
            <a:ext cx="3624998" cy="2304605"/>
            <a:chOff x="0" y="0"/>
            <a:chExt cx="4833331" cy="307280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85725"/>
              <a:ext cx="483333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78526"/>
              <a:ext cx="483333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27" name="图片 26" descr="徽标&#10;&#10;中度可信度描述已自动生成">
            <a:extLst>
              <a:ext uri="{FF2B5EF4-FFF2-40B4-BE49-F238E27FC236}">
                <a16:creationId xmlns:a16="http://schemas.microsoft.com/office/drawing/2014/main" id="{206F457F-1698-1EF7-F37A-CA2CA38AA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99737" y="2368877"/>
            <a:ext cx="2938842" cy="2418691"/>
            <a:chOff x="0" y="0"/>
            <a:chExt cx="3178768" cy="26161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31459" y="2368877"/>
            <a:ext cx="2938842" cy="2418691"/>
            <a:chOff x="0" y="0"/>
            <a:chExt cx="3178768" cy="2616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99737" y="6081974"/>
            <a:ext cx="2938842" cy="2418691"/>
            <a:chOff x="0" y="0"/>
            <a:chExt cx="3178768" cy="26161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189909" y="6081974"/>
            <a:ext cx="2938842" cy="2418691"/>
            <a:chOff x="0" y="0"/>
            <a:chExt cx="3178768" cy="26161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78810" cy="2616200"/>
            </a:xfrm>
            <a:custGeom>
              <a:avLst/>
              <a:gdLst/>
              <a:ahLst/>
              <a:cxnLst/>
              <a:rect l="l" t="t" r="r" b="b"/>
              <a:pathLst>
                <a:path w="3178810" h="2616200">
                  <a:moveTo>
                    <a:pt x="0" y="0"/>
                  </a:moveTo>
                  <a:lnTo>
                    <a:pt x="3178810" y="0"/>
                  </a:lnTo>
                  <a:lnTo>
                    <a:pt x="3178810" y="2616200"/>
                  </a:lnTo>
                  <a:lnTo>
                    <a:pt x="0" y="26162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660293" y="3524956"/>
            <a:ext cx="5217236" cy="3583416"/>
            <a:chOff x="0" y="0"/>
            <a:chExt cx="6956314" cy="47778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56314" cy="477788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276286" y="2368876"/>
            <a:ext cx="6422769" cy="2784585"/>
            <a:chOff x="0" y="0"/>
            <a:chExt cx="8563692" cy="3712780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8512937" cy="3662045"/>
            </a:xfrm>
            <a:custGeom>
              <a:avLst/>
              <a:gdLst/>
              <a:ahLst/>
              <a:cxnLst/>
              <a:rect l="l" t="t" r="r" b="b"/>
              <a:pathLst>
                <a:path w="8512937" h="3662045">
                  <a:moveTo>
                    <a:pt x="0" y="454914"/>
                  </a:moveTo>
                  <a:cubicBezTo>
                    <a:pt x="0" y="203708"/>
                    <a:pt x="205232" y="0"/>
                    <a:pt x="458470" y="0"/>
                  </a:cubicBezTo>
                  <a:lnTo>
                    <a:pt x="8054467" y="0"/>
                  </a:lnTo>
                  <a:cubicBezTo>
                    <a:pt x="8307705" y="0"/>
                    <a:pt x="8512937" y="203708"/>
                    <a:pt x="8512937" y="454914"/>
                  </a:cubicBezTo>
                  <a:lnTo>
                    <a:pt x="8512937" y="3207131"/>
                  </a:lnTo>
                  <a:cubicBezTo>
                    <a:pt x="8512937" y="3458337"/>
                    <a:pt x="8307705" y="3662045"/>
                    <a:pt x="8054467" y="3662045"/>
                  </a:cubicBezTo>
                  <a:lnTo>
                    <a:pt x="458470" y="3662045"/>
                  </a:lnTo>
                  <a:cubicBezTo>
                    <a:pt x="205232" y="3661918"/>
                    <a:pt x="0" y="3458337"/>
                    <a:pt x="0" y="32071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563737" cy="3712845"/>
            </a:xfrm>
            <a:custGeom>
              <a:avLst/>
              <a:gdLst/>
              <a:ahLst/>
              <a:cxnLst/>
              <a:rect l="l" t="t" r="r" b="b"/>
              <a:pathLst>
                <a:path w="8563737" h="3712845">
                  <a:moveTo>
                    <a:pt x="0" y="480314"/>
                  </a:moveTo>
                  <a:cubicBezTo>
                    <a:pt x="0" y="214884"/>
                    <a:pt x="216789" y="0"/>
                    <a:pt x="483870" y="0"/>
                  </a:cubicBezTo>
                  <a:lnTo>
                    <a:pt x="8079867" y="0"/>
                  </a:lnTo>
                  <a:lnTo>
                    <a:pt x="8079867" y="25400"/>
                  </a:lnTo>
                  <a:lnTo>
                    <a:pt x="8079867" y="0"/>
                  </a:lnTo>
                  <a:cubicBezTo>
                    <a:pt x="8346949" y="0"/>
                    <a:pt x="8563737" y="214884"/>
                    <a:pt x="8563737" y="480314"/>
                  </a:cubicBezTo>
                  <a:lnTo>
                    <a:pt x="8538337" y="480314"/>
                  </a:lnTo>
                  <a:lnTo>
                    <a:pt x="8563737" y="480314"/>
                  </a:lnTo>
                  <a:lnTo>
                    <a:pt x="8563737" y="3232531"/>
                  </a:lnTo>
                  <a:lnTo>
                    <a:pt x="8538337" y="3232531"/>
                  </a:lnTo>
                  <a:lnTo>
                    <a:pt x="8563737" y="3232531"/>
                  </a:lnTo>
                  <a:cubicBezTo>
                    <a:pt x="8563737" y="3497961"/>
                    <a:pt x="8346949" y="3712845"/>
                    <a:pt x="8079867" y="3712845"/>
                  </a:cubicBezTo>
                  <a:lnTo>
                    <a:pt x="8079867" y="3687445"/>
                  </a:lnTo>
                  <a:lnTo>
                    <a:pt x="8079867" y="3712845"/>
                  </a:lnTo>
                  <a:lnTo>
                    <a:pt x="483870" y="3712845"/>
                  </a:lnTo>
                  <a:lnTo>
                    <a:pt x="483870" y="3687445"/>
                  </a:lnTo>
                  <a:lnTo>
                    <a:pt x="483870" y="3712845"/>
                  </a:lnTo>
                  <a:cubicBezTo>
                    <a:pt x="216789" y="3712718"/>
                    <a:pt x="0" y="3497961"/>
                    <a:pt x="0" y="3232531"/>
                  </a:cubicBezTo>
                  <a:lnTo>
                    <a:pt x="0" y="480314"/>
                  </a:lnTo>
                  <a:lnTo>
                    <a:pt x="25400" y="480314"/>
                  </a:lnTo>
                  <a:lnTo>
                    <a:pt x="0" y="480314"/>
                  </a:lnTo>
                  <a:moveTo>
                    <a:pt x="50800" y="480314"/>
                  </a:moveTo>
                  <a:lnTo>
                    <a:pt x="50800" y="3232531"/>
                  </a:lnTo>
                  <a:lnTo>
                    <a:pt x="25400" y="3232531"/>
                  </a:lnTo>
                  <a:lnTo>
                    <a:pt x="50800" y="3232531"/>
                  </a:lnTo>
                  <a:cubicBezTo>
                    <a:pt x="50800" y="3469513"/>
                    <a:pt x="244475" y="3662045"/>
                    <a:pt x="483870" y="3662045"/>
                  </a:cubicBezTo>
                  <a:lnTo>
                    <a:pt x="8079867" y="3662045"/>
                  </a:lnTo>
                  <a:cubicBezTo>
                    <a:pt x="8319262" y="3662045"/>
                    <a:pt x="8512937" y="3469513"/>
                    <a:pt x="8512937" y="3232531"/>
                  </a:cubicBezTo>
                  <a:lnTo>
                    <a:pt x="8512937" y="480314"/>
                  </a:lnTo>
                  <a:cubicBezTo>
                    <a:pt x="8512937" y="243332"/>
                    <a:pt x="8319135" y="50800"/>
                    <a:pt x="8079867" y="50800"/>
                  </a:cubicBezTo>
                  <a:lnTo>
                    <a:pt x="483870" y="50800"/>
                  </a:lnTo>
                  <a:lnTo>
                    <a:pt x="483870" y="25400"/>
                  </a:lnTo>
                  <a:lnTo>
                    <a:pt x="483870" y="50800"/>
                  </a:lnTo>
                  <a:cubicBezTo>
                    <a:pt x="244475" y="50800"/>
                    <a:pt x="50800" y="243332"/>
                    <a:pt x="50800" y="48031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563692" cy="373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 Light"/>
                </a:rPr>
                <a:t>、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76286" y="5716080"/>
            <a:ext cx="6422769" cy="2784585"/>
            <a:chOff x="0" y="0"/>
            <a:chExt cx="8563692" cy="3712780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8512937" cy="3662045"/>
            </a:xfrm>
            <a:custGeom>
              <a:avLst/>
              <a:gdLst/>
              <a:ahLst/>
              <a:cxnLst/>
              <a:rect l="l" t="t" r="r" b="b"/>
              <a:pathLst>
                <a:path w="8512937" h="3662045">
                  <a:moveTo>
                    <a:pt x="0" y="454914"/>
                  </a:moveTo>
                  <a:cubicBezTo>
                    <a:pt x="0" y="203708"/>
                    <a:pt x="205232" y="0"/>
                    <a:pt x="458470" y="0"/>
                  </a:cubicBezTo>
                  <a:lnTo>
                    <a:pt x="8054467" y="0"/>
                  </a:lnTo>
                  <a:cubicBezTo>
                    <a:pt x="8307705" y="0"/>
                    <a:pt x="8512937" y="203708"/>
                    <a:pt x="8512937" y="454914"/>
                  </a:cubicBezTo>
                  <a:lnTo>
                    <a:pt x="8512937" y="3207131"/>
                  </a:lnTo>
                  <a:cubicBezTo>
                    <a:pt x="8512937" y="3458337"/>
                    <a:pt x="8307705" y="3662045"/>
                    <a:pt x="8054467" y="3662045"/>
                  </a:cubicBezTo>
                  <a:lnTo>
                    <a:pt x="458470" y="3662045"/>
                  </a:lnTo>
                  <a:cubicBezTo>
                    <a:pt x="205232" y="3661918"/>
                    <a:pt x="0" y="3458337"/>
                    <a:pt x="0" y="32071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563737" cy="3712845"/>
            </a:xfrm>
            <a:custGeom>
              <a:avLst/>
              <a:gdLst/>
              <a:ahLst/>
              <a:cxnLst/>
              <a:rect l="l" t="t" r="r" b="b"/>
              <a:pathLst>
                <a:path w="8563737" h="3712845">
                  <a:moveTo>
                    <a:pt x="0" y="480314"/>
                  </a:moveTo>
                  <a:cubicBezTo>
                    <a:pt x="0" y="214884"/>
                    <a:pt x="216789" y="0"/>
                    <a:pt x="483870" y="0"/>
                  </a:cubicBezTo>
                  <a:lnTo>
                    <a:pt x="8079867" y="0"/>
                  </a:lnTo>
                  <a:lnTo>
                    <a:pt x="8079867" y="25400"/>
                  </a:lnTo>
                  <a:lnTo>
                    <a:pt x="8079867" y="0"/>
                  </a:lnTo>
                  <a:cubicBezTo>
                    <a:pt x="8346949" y="0"/>
                    <a:pt x="8563737" y="214884"/>
                    <a:pt x="8563737" y="480314"/>
                  </a:cubicBezTo>
                  <a:lnTo>
                    <a:pt x="8538337" y="480314"/>
                  </a:lnTo>
                  <a:lnTo>
                    <a:pt x="8563737" y="480314"/>
                  </a:lnTo>
                  <a:lnTo>
                    <a:pt x="8563737" y="3232531"/>
                  </a:lnTo>
                  <a:lnTo>
                    <a:pt x="8538337" y="3232531"/>
                  </a:lnTo>
                  <a:lnTo>
                    <a:pt x="8563737" y="3232531"/>
                  </a:lnTo>
                  <a:cubicBezTo>
                    <a:pt x="8563737" y="3497961"/>
                    <a:pt x="8346949" y="3712845"/>
                    <a:pt x="8079867" y="3712845"/>
                  </a:cubicBezTo>
                  <a:lnTo>
                    <a:pt x="8079867" y="3687445"/>
                  </a:lnTo>
                  <a:lnTo>
                    <a:pt x="8079867" y="3712845"/>
                  </a:lnTo>
                  <a:lnTo>
                    <a:pt x="483870" y="3712845"/>
                  </a:lnTo>
                  <a:lnTo>
                    <a:pt x="483870" y="3687445"/>
                  </a:lnTo>
                  <a:lnTo>
                    <a:pt x="483870" y="3712845"/>
                  </a:lnTo>
                  <a:cubicBezTo>
                    <a:pt x="216789" y="3712718"/>
                    <a:pt x="0" y="3497961"/>
                    <a:pt x="0" y="3232531"/>
                  </a:cubicBezTo>
                  <a:lnTo>
                    <a:pt x="0" y="480314"/>
                  </a:lnTo>
                  <a:lnTo>
                    <a:pt x="25400" y="480314"/>
                  </a:lnTo>
                  <a:lnTo>
                    <a:pt x="0" y="480314"/>
                  </a:lnTo>
                  <a:moveTo>
                    <a:pt x="50800" y="480314"/>
                  </a:moveTo>
                  <a:lnTo>
                    <a:pt x="50800" y="3232531"/>
                  </a:lnTo>
                  <a:lnTo>
                    <a:pt x="25400" y="3232531"/>
                  </a:lnTo>
                  <a:lnTo>
                    <a:pt x="50800" y="3232531"/>
                  </a:lnTo>
                  <a:cubicBezTo>
                    <a:pt x="50800" y="3469513"/>
                    <a:pt x="244475" y="3662045"/>
                    <a:pt x="483870" y="3662045"/>
                  </a:cubicBezTo>
                  <a:lnTo>
                    <a:pt x="8079867" y="3662045"/>
                  </a:lnTo>
                  <a:cubicBezTo>
                    <a:pt x="8319262" y="3662045"/>
                    <a:pt x="8512937" y="3469513"/>
                    <a:pt x="8512937" y="3232531"/>
                  </a:cubicBezTo>
                  <a:lnTo>
                    <a:pt x="8512937" y="480314"/>
                  </a:lnTo>
                  <a:cubicBezTo>
                    <a:pt x="8512937" y="243332"/>
                    <a:pt x="8319135" y="50800"/>
                    <a:pt x="8079867" y="50800"/>
                  </a:cubicBezTo>
                  <a:lnTo>
                    <a:pt x="483870" y="50800"/>
                  </a:lnTo>
                  <a:lnTo>
                    <a:pt x="483870" y="25400"/>
                  </a:lnTo>
                  <a:lnTo>
                    <a:pt x="483870" y="50800"/>
                  </a:lnTo>
                  <a:cubicBezTo>
                    <a:pt x="244475" y="50800"/>
                    <a:pt x="50800" y="243332"/>
                    <a:pt x="50800" y="48031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563692" cy="3731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 Light"/>
                </a:rPr>
                <a:t>、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677620" y="2578749"/>
            <a:ext cx="5620103" cy="2304605"/>
            <a:chOff x="0" y="0"/>
            <a:chExt cx="7493470" cy="30728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77620" y="5956070"/>
            <a:ext cx="5620103" cy="2304605"/>
            <a:chOff x="0" y="0"/>
            <a:chExt cx="7493470" cy="307280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6" name="图片 35" descr="徽标&#10;&#10;中度可信度描述已自动生成">
            <a:extLst>
              <a:ext uri="{FF2B5EF4-FFF2-40B4-BE49-F238E27FC236}">
                <a16:creationId xmlns:a16="http://schemas.microsoft.com/office/drawing/2014/main" id="{509A2D5A-758B-1678-5A02-1CFB5CFE6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619" y="50006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5309" y="2534836"/>
            <a:ext cx="7447568" cy="3624312"/>
            <a:chOff x="0" y="0"/>
            <a:chExt cx="9930090" cy="4832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30072" cy="4832477"/>
            </a:xfrm>
            <a:custGeom>
              <a:avLst/>
              <a:gdLst/>
              <a:ahLst/>
              <a:cxnLst/>
              <a:rect l="l" t="t" r="r" b="b"/>
              <a:pathLst>
                <a:path w="9930072" h="4832477">
                  <a:moveTo>
                    <a:pt x="0" y="0"/>
                  </a:moveTo>
                  <a:lnTo>
                    <a:pt x="9930072" y="0"/>
                  </a:lnTo>
                  <a:lnTo>
                    <a:pt x="9930072" y="4832477"/>
                  </a:lnTo>
                  <a:lnTo>
                    <a:pt x="0" y="483247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83575" y="5167550"/>
            <a:ext cx="6358993" cy="3624312"/>
            <a:chOff x="0" y="0"/>
            <a:chExt cx="8478658" cy="48324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8642" cy="4832477"/>
            </a:xfrm>
            <a:custGeom>
              <a:avLst/>
              <a:gdLst/>
              <a:ahLst/>
              <a:cxnLst/>
              <a:rect l="l" t="t" r="r" b="b"/>
              <a:pathLst>
                <a:path w="8478642" h="4832477">
                  <a:moveTo>
                    <a:pt x="0" y="0"/>
                  </a:moveTo>
                  <a:lnTo>
                    <a:pt x="8478642" y="0"/>
                  </a:lnTo>
                  <a:lnTo>
                    <a:pt x="8478642" y="4832477"/>
                  </a:lnTo>
                  <a:lnTo>
                    <a:pt x="0" y="483247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83532" y="6897962"/>
            <a:ext cx="1331528" cy="1331528"/>
            <a:chOff x="0" y="0"/>
            <a:chExt cx="1049654" cy="1049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524764"/>
                  </a:moveTo>
                  <a:cubicBezTo>
                    <a:pt x="0" y="234950"/>
                    <a:pt x="234950" y="0"/>
                    <a:pt x="524764" y="0"/>
                  </a:cubicBezTo>
                  <a:cubicBezTo>
                    <a:pt x="814578" y="0"/>
                    <a:pt x="1049655" y="234950"/>
                    <a:pt x="1049655" y="524764"/>
                  </a:cubicBezTo>
                  <a:cubicBezTo>
                    <a:pt x="1049655" y="814578"/>
                    <a:pt x="814705" y="1049655"/>
                    <a:pt x="524764" y="1049655"/>
                  </a:cubicBezTo>
                  <a:cubicBezTo>
                    <a:pt x="234823" y="1049655"/>
                    <a:pt x="0" y="814705"/>
                    <a:pt x="0" y="52476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11041" y="2679295"/>
            <a:ext cx="1331528" cy="1331528"/>
            <a:chOff x="0" y="0"/>
            <a:chExt cx="1049654" cy="10496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9655" cy="1049655"/>
            </a:xfrm>
            <a:custGeom>
              <a:avLst/>
              <a:gdLst/>
              <a:ahLst/>
              <a:cxnLst/>
              <a:rect l="l" t="t" r="r" b="b"/>
              <a:pathLst>
                <a:path w="1049655" h="1049655">
                  <a:moveTo>
                    <a:pt x="0" y="524764"/>
                  </a:moveTo>
                  <a:cubicBezTo>
                    <a:pt x="0" y="234950"/>
                    <a:pt x="234950" y="0"/>
                    <a:pt x="524764" y="0"/>
                  </a:cubicBezTo>
                  <a:cubicBezTo>
                    <a:pt x="814578" y="0"/>
                    <a:pt x="1049655" y="234950"/>
                    <a:pt x="1049655" y="524764"/>
                  </a:cubicBezTo>
                  <a:cubicBezTo>
                    <a:pt x="1049655" y="814578"/>
                    <a:pt x="814705" y="1049655"/>
                    <a:pt x="524764" y="1049655"/>
                  </a:cubicBezTo>
                  <a:cubicBezTo>
                    <a:pt x="234823" y="1049655"/>
                    <a:pt x="0" y="814705"/>
                    <a:pt x="0" y="524764"/>
                  </a:cubicBez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25309" y="2534836"/>
            <a:ext cx="7447568" cy="3583416"/>
            <a:chOff x="0" y="0"/>
            <a:chExt cx="9930090" cy="477788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930090" cy="4777888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183575" y="5167550"/>
            <a:ext cx="6358993" cy="3583416"/>
            <a:chOff x="0" y="0"/>
            <a:chExt cx="8478658" cy="477788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31999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478658" cy="4777888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4016" y="3045452"/>
            <a:ext cx="945578" cy="59921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19422" y="7200900"/>
            <a:ext cx="659747" cy="77168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IMPROVEMENT MEASURES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352774" y="6532899"/>
            <a:ext cx="5620103" cy="2304605"/>
            <a:chOff x="0" y="0"/>
            <a:chExt cx="7493470" cy="3072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7493470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7493470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83575" y="2534836"/>
            <a:ext cx="4491943" cy="1923605"/>
            <a:chOff x="0" y="0"/>
            <a:chExt cx="5989258" cy="2564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5989258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5989258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pic>
        <p:nvPicPr>
          <p:cNvPr id="32" name="图片 31" descr="徽标&#10;&#10;中度可信度描述已自动生成">
            <a:extLst>
              <a:ext uri="{FF2B5EF4-FFF2-40B4-BE49-F238E27FC236}">
                <a16:creationId xmlns:a16="http://schemas.microsoft.com/office/drawing/2014/main" id="{F51A6D24-D49E-B7C8-4A84-04133C1E25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>
                <a:solidFill>
                  <a:srgbClr val="708966"/>
                </a:solidFill>
                <a:ea typeface="思源黑体-超粗体 Heavy"/>
              </a:rPr>
              <a:t>工作计划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 dirty="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04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F6723203-7994-761D-6C1A-49732DFCB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06B0316E-AB19-9EC9-28B3-7DCC36FA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5998310"/>
            <a:ext cx="2779782" cy="2670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66755" y="2463766"/>
            <a:ext cx="16669908" cy="2847135"/>
            <a:chOff x="0" y="0"/>
            <a:chExt cx="22226544" cy="3796180"/>
          </a:xfrm>
        </p:grpSpPr>
        <p:sp>
          <p:nvSpPr>
            <p:cNvPr id="5" name="Freeform 5"/>
            <p:cNvSpPr/>
            <p:nvPr/>
          </p:nvSpPr>
          <p:spPr>
            <a:xfrm>
              <a:off x="6592" y="6350"/>
              <a:ext cx="22213456" cy="3783584"/>
            </a:xfrm>
            <a:custGeom>
              <a:avLst/>
              <a:gdLst/>
              <a:ahLst/>
              <a:cxnLst/>
              <a:rect l="l" t="t" r="r" b="b"/>
              <a:pathLst>
                <a:path w="22213456" h="3783584">
                  <a:moveTo>
                    <a:pt x="0" y="945896"/>
                  </a:moveTo>
                  <a:lnTo>
                    <a:pt x="20244163" y="945896"/>
                  </a:lnTo>
                  <a:lnTo>
                    <a:pt x="20244163" y="0"/>
                  </a:lnTo>
                  <a:lnTo>
                    <a:pt x="22213456" y="1891792"/>
                  </a:lnTo>
                  <a:lnTo>
                    <a:pt x="20244163" y="3783584"/>
                  </a:lnTo>
                  <a:lnTo>
                    <a:pt x="20244163" y="2837561"/>
                  </a:lnTo>
                  <a:lnTo>
                    <a:pt x="0" y="2837561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2503" y="5811302"/>
            <a:ext cx="16611131" cy="2849925"/>
            <a:chOff x="0" y="0"/>
            <a:chExt cx="22148175" cy="3799900"/>
          </a:xfrm>
        </p:grpSpPr>
        <p:sp>
          <p:nvSpPr>
            <p:cNvPr id="7" name="Freeform 7"/>
            <p:cNvSpPr/>
            <p:nvPr/>
          </p:nvSpPr>
          <p:spPr>
            <a:xfrm>
              <a:off x="6569" y="6350"/>
              <a:ext cx="22134993" cy="3787140"/>
            </a:xfrm>
            <a:custGeom>
              <a:avLst/>
              <a:gdLst/>
              <a:ahLst/>
              <a:cxnLst/>
              <a:rect l="l" t="t" r="r" b="b"/>
              <a:pathLst>
                <a:path w="22134993" h="3787140">
                  <a:moveTo>
                    <a:pt x="22134993" y="946785"/>
                  </a:moveTo>
                  <a:lnTo>
                    <a:pt x="1964142" y="946785"/>
                  </a:lnTo>
                  <a:lnTo>
                    <a:pt x="1964142" y="0"/>
                  </a:lnTo>
                  <a:lnTo>
                    <a:pt x="0" y="1893570"/>
                  </a:lnTo>
                  <a:lnTo>
                    <a:pt x="1964142" y="3787140"/>
                  </a:lnTo>
                  <a:lnTo>
                    <a:pt x="1964142" y="2840355"/>
                  </a:lnTo>
                  <a:lnTo>
                    <a:pt x="22134993" y="2840355"/>
                  </a:lnTo>
                  <a:close/>
                </a:path>
              </a:pathLst>
            </a:custGeom>
            <a:solidFill>
              <a:srgbClr val="708966">
                <a:alpha val="8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20895" y="3734998"/>
            <a:ext cx="1129706" cy="310933"/>
            <a:chOff x="0" y="0"/>
            <a:chExt cx="1506274" cy="41457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04520" y="3750408"/>
            <a:ext cx="1129705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100457"/>
                  </a:moveTo>
                  <a:lnTo>
                    <a:pt x="1288034" y="100457"/>
                  </a:lnTo>
                  <a:lnTo>
                    <a:pt x="1288034" y="0"/>
                  </a:lnTo>
                  <a:lnTo>
                    <a:pt x="1493520" y="200914"/>
                  </a:lnTo>
                  <a:lnTo>
                    <a:pt x="1288034" y="401828"/>
                  </a:lnTo>
                  <a:lnTo>
                    <a:pt x="1288034" y="301371"/>
                  </a:lnTo>
                  <a:lnTo>
                    <a:pt x="0" y="301371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114576" y="7073116"/>
            <a:ext cx="1129705" cy="310933"/>
            <a:chOff x="0" y="0"/>
            <a:chExt cx="1506274" cy="414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971662" y="7073114"/>
            <a:ext cx="1129706" cy="310933"/>
            <a:chOff x="0" y="0"/>
            <a:chExt cx="1506274" cy="41457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56521" y="2759764"/>
            <a:ext cx="3779112" cy="2354196"/>
            <a:chOff x="0" y="0"/>
            <a:chExt cx="5038816" cy="3138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01580" y="2759764"/>
            <a:ext cx="3779112" cy="2354196"/>
            <a:chOff x="0" y="0"/>
            <a:chExt cx="5038816" cy="31389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646640" y="2759764"/>
            <a:ext cx="3779112" cy="2354196"/>
            <a:chOff x="0" y="0"/>
            <a:chExt cx="5038816" cy="31389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68492" y="6116317"/>
            <a:ext cx="3779112" cy="2354196"/>
            <a:chOff x="0" y="0"/>
            <a:chExt cx="5038816" cy="31389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8207285" y="6116317"/>
            <a:ext cx="3779112" cy="2354196"/>
            <a:chOff x="0" y="0"/>
            <a:chExt cx="5038816" cy="31389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046077" y="6116317"/>
            <a:ext cx="3779112" cy="2354196"/>
            <a:chOff x="0" y="0"/>
            <a:chExt cx="5038816" cy="31389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38852" cy="3138932"/>
            </a:xfrm>
            <a:custGeom>
              <a:avLst/>
              <a:gdLst/>
              <a:ahLst/>
              <a:cxnLst/>
              <a:rect l="l" t="t" r="r" b="b"/>
              <a:pathLst>
                <a:path w="5038852" h="3138932">
                  <a:moveTo>
                    <a:pt x="0" y="523113"/>
                  </a:moveTo>
                  <a:cubicBezTo>
                    <a:pt x="0" y="234188"/>
                    <a:pt x="240665" y="0"/>
                    <a:pt x="537464" y="0"/>
                  </a:cubicBezTo>
                  <a:lnTo>
                    <a:pt x="4501388" y="0"/>
                  </a:lnTo>
                  <a:cubicBezTo>
                    <a:pt x="4798187" y="0"/>
                    <a:pt x="5038852" y="234188"/>
                    <a:pt x="5038852" y="523113"/>
                  </a:cubicBezTo>
                  <a:lnTo>
                    <a:pt x="5038852" y="2615819"/>
                  </a:lnTo>
                  <a:cubicBezTo>
                    <a:pt x="5038852" y="2904744"/>
                    <a:pt x="4798187" y="3138932"/>
                    <a:pt x="4501388" y="3138932"/>
                  </a:cubicBezTo>
                  <a:lnTo>
                    <a:pt x="537464" y="3138932"/>
                  </a:lnTo>
                  <a:cubicBezTo>
                    <a:pt x="240665" y="3138932"/>
                    <a:pt x="0" y="2904744"/>
                    <a:pt x="0" y="2615819"/>
                  </a:cubicBezTo>
                  <a:lnTo>
                    <a:pt x="0" y="523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986396" y="2975060"/>
            <a:ext cx="3143472" cy="1923605"/>
            <a:chOff x="0" y="0"/>
            <a:chExt cx="4191296" cy="256480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719400" y="2944072"/>
            <a:ext cx="3143472" cy="1923605"/>
            <a:chOff x="0" y="0"/>
            <a:chExt cx="4191296" cy="256480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74341" y="2925531"/>
            <a:ext cx="3143472" cy="1923605"/>
            <a:chOff x="0" y="0"/>
            <a:chExt cx="4191296" cy="2564807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363897" y="6331612"/>
            <a:ext cx="3143472" cy="1923605"/>
            <a:chOff x="0" y="0"/>
            <a:chExt cx="4191296" cy="2564807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568093" y="6331612"/>
            <a:ext cx="3143472" cy="1923605"/>
            <a:chOff x="0" y="0"/>
            <a:chExt cx="4191296" cy="2564807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686312" y="6331612"/>
            <a:ext cx="3143472" cy="1923605"/>
            <a:chOff x="0" y="0"/>
            <a:chExt cx="4191296" cy="2564807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85725"/>
              <a:ext cx="419129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078526"/>
              <a:ext cx="4191296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</a:t>
              </a:r>
            </a:p>
          </p:txBody>
        </p:sp>
      </p:grpSp>
      <p:pic>
        <p:nvPicPr>
          <p:cNvPr id="54" name="图片 53" descr="徽标&#10;&#10;中度可信度描述已自动生成">
            <a:extLst>
              <a:ext uri="{FF2B5EF4-FFF2-40B4-BE49-F238E27FC236}">
                <a16:creationId xmlns:a16="http://schemas.microsoft.com/office/drawing/2014/main" id="{13236A21-D8D8-BAC1-91F4-93BC885AB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5758" y="2734100"/>
            <a:ext cx="6987988" cy="6524200"/>
            <a:chOff x="0" y="0"/>
            <a:chExt cx="9317317" cy="8698933"/>
          </a:xfrm>
        </p:grpSpPr>
        <p:sp>
          <p:nvSpPr>
            <p:cNvPr id="5" name="TextBox 5"/>
            <p:cNvSpPr txBox="1"/>
            <p:nvPr/>
          </p:nvSpPr>
          <p:spPr>
            <a:xfrm>
              <a:off x="4504721" y="8422173"/>
              <a:ext cx="575965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1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71264" y="119330"/>
              <a:ext cx="9042878" cy="8239342"/>
              <a:chOff x="0" y="0"/>
              <a:chExt cx="9042878" cy="82393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6350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1641518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3289387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4937255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6585124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32992"/>
                <a:ext cx="90428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042878" h="12700">
                    <a:moveTo>
                      <a:pt x="0" y="0"/>
                    </a:moveTo>
                    <a:lnTo>
                      <a:pt x="9042878" y="0"/>
                    </a:lnTo>
                    <a:lnTo>
                      <a:pt x="90428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2222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38100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5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09768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4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57637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3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05505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2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553374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1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01242"/>
              <a:ext cx="169664" cy="276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271264" y="112980"/>
              <a:ext cx="9046053" cy="8245692"/>
              <a:chOff x="0" y="-6350"/>
              <a:chExt cx="9046053" cy="824569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2263895" cy="8245692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8245692">
                    <a:moveTo>
                      <a:pt x="0" y="8245692"/>
                    </a:moveTo>
                    <a:lnTo>
                      <a:pt x="0" y="180858"/>
                    </a:lnTo>
                    <a:cubicBezTo>
                      <a:pt x="0" y="80973"/>
                      <a:pt x="80973" y="0"/>
                      <a:pt x="180858" y="0"/>
                    </a:cubicBezTo>
                    <a:lnTo>
                      <a:pt x="2083037" y="0"/>
                    </a:lnTo>
                    <a:cubicBezTo>
                      <a:pt x="2182922" y="0"/>
                      <a:pt x="2263895" y="80973"/>
                      <a:pt x="2263895" y="180858"/>
                    </a:cubicBezTo>
                    <a:lnTo>
                      <a:pt x="2263895" y="8245692"/>
                    </a:lnTo>
                    <a:close/>
                  </a:path>
                </a:pathLst>
              </a:custGeom>
              <a:solidFill>
                <a:srgbClr val="DADADA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260720" y="1642788"/>
                <a:ext cx="2263895" cy="6596554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6596554">
                    <a:moveTo>
                      <a:pt x="0" y="6596554"/>
                    </a:moveTo>
                    <a:lnTo>
                      <a:pt x="0" y="180858"/>
                    </a:lnTo>
                    <a:cubicBezTo>
                      <a:pt x="0" y="80973"/>
                      <a:pt x="80972" y="0"/>
                      <a:pt x="180857" y="0"/>
                    </a:cubicBezTo>
                    <a:lnTo>
                      <a:pt x="2083037" y="0"/>
                    </a:lnTo>
                    <a:cubicBezTo>
                      <a:pt x="2182922" y="0"/>
                      <a:pt x="2263894" y="80973"/>
                      <a:pt x="2263894" y="180858"/>
                    </a:cubicBezTo>
                    <a:lnTo>
                      <a:pt x="2263894" y="6596554"/>
                    </a:lnTo>
                    <a:close/>
                  </a:path>
                </a:pathLst>
              </a:custGeom>
              <a:solidFill>
                <a:srgbClr val="9CA49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4521439" y="2302444"/>
                <a:ext cx="2263895" cy="5936898"/>
              </a:xfrm>
              <a:custGeom>
                <a:avLst/>
                <a:gdLst/>
                <a:ahLst/>
                <a:cxnLst/>
                <a:rect l="l" t="t" r="r" b="b"/>
                <a:pathLst>
                  <a:path w="2263895" h="5936898">
                    <a:moveTo>
                      <a:pt x="0" y="5936898"/>
                    </a:moveTo>
                    <a:lnTo>
                      <a:pt x="0" y="180857"/>
                    </a:lnTo>
                    <a:cubicBezTo>
                      <a:pt x="0" y="80973"/>
                      <a:pt x="80973" y="0"/>
                      <a:pt x="180858" y="0"/>
                    </a:cubicBezTo>
                    <a:lnTo>
                      <a:pt x="2083037" y="0"/>
                    </a:lnTo>
                    <a:cubicBezTo>
                      <a:pt x="2131004" y="0"/>
                      <a:pt x="2177006" y="19054"/>
                      <a:pt x="2210923" y="52972"/>
                    </a:cubicBezTo>
                    <a:cubicBezTo>
                      <a:pt x="2244840" y="86889"/>
                      <a:pt x="2263895" y="132891"/>
                      <a:pt x="2263895" y="180857"/>
                    </a:cubicBezTo>
                    <a:lnTo>
                      <a:pt x="2263895" y="5936898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782159" y="4116496"/>
                <a:ext cx="2263894" cy="4122846"/>
              </a:xfrm>
              <a:custGeom>
                <a:avLst/>
                <a:gdLst/>
                <a:ahLst/>
                <a:cxnLst/>
                <a:rect l="l" t="t" r="r" b="b"/>
                <a:pathLst>
                  <a:path w="2263894" h="4122846">
                    <a:moveTo>
                      <a:pt x="0" y="4122846"/>
                    </a:moveTo>
                    <a:lnTo>
                      <a:pt x="0" y="180858"/>
                    </a:lnTo>
                    <a:cubicBezTo>
                      <a:pt x="0" y="80973"/>
                      <a:pt x="80972" y="0"/>
                      <a:pt x="180857" y="0"/>
                    </a:cubicBezTo>
                    <a:lnTo>
                      <a:pt x="2083036" y="0"/>
                    </a:lnTo>
                    <a:cubicBezTo>
                      <a:pt x="2131003" y="0"/>
                      <a:pt x="2177005" y="19054"/>
                      <a:pt x="2210922" y="52972"/>
                    </a:cubicBezTo>
                    <a:cubicBezTo>
                      <a:pt x="2244840" y="86889"/>
                      <a:pt x="2263894" y="132891"/>
                      <a:pt x="2263894" y="180858"/>
                    </a:cubicBezTo>
                    <a:lnTo>
                      <a:pt x="2263894" y="4122846"/>
                    </a:lnTo>
                    <a:close/>
                  </a:path>
                </a:pathLst>
              </a:custGeom>
              <a:solidFill>
                <a:srgbClr val="596D51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9743907" y="2045508"/>
            <a:ext cx="6591109" cy="1923605"/>
            <a:chOff x="0" y="0"/>
            <a:chExt cx="8788145" cy="256480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43907" y="4485816"/>
            <a:ext cx="6591109" cy="1923605"/>
            <a:chOff x="0" y="0"/>
            <a:chExt cx="8788145" cy="256480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43907" y="6994399"/>
            <a:ext cx="6591109" cy="1923605"/>
            <a:chOff x="0" y="0"/>
            <a:chExt cx="8788145" cy="256480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WORK PLAN</a:t>
            </a:r>
          </a:p>
        </p:txBody>
      </p:sp>
      <p:pic>
        <p:nvPicPr>
          <p:cNvPr id="41" name="图片 40" descr="徽标&#10;&#10;中度可信度描述已自动生成">
            <a:extLst>
              <a:ext uri="{FF2B5EF4-FFF2-40B4-BE49-F238E27FC236}">
                <a16:creationId xmlns:a16="http://schemas.microsoft.com/office/drawing/2014/main" id="{31B9D77C-F9B2-4433-61C8-D01669EA4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15861" y="0"/>
            <a:ext cx="14616399" cy="10287000"/>
            <a:chOff x="0" y="0"/>
            <a:chExt cx="19488532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88531" cy="13716000"/>
            </a:xfrm>
            <a:custGeom>
              <a:avLst/>
              <a:gdLst/>
              <a:ahLst/>
              <a:cxnLst/>
              <a:rect l="l" t="t" r="r" b="b"/>
              <a:pathLst>
                <a:path w="19488531" h="13716000">
                  <a:moveTo>
                    <a:pt x="0" y="13716000"/>
                  </a:moveTo>
                  <a:lnTo>
                    <a:pt x="3429000" y="0"/>
                  </a:lnTo>
                  <a:lnTo>
                    <a:pt x="19488531" y="0"/>
                  </a:lnTo>
                  <a:lnTo>
                    <a:pt x="16059531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5" name="Group 5"/>
          <p:cNvGrpSpPr/>
          <p:nvPr/>
        </p:nvGrpSpPr>
        <p:grpSpPr>
          <a:xfrm rot="2272165">
            <a:off x="-2507021" y="10034268"/>
            <a:ext cx="6169560" cy="256950"/>
            <a:chOff x="0" y="0"/>
            <a:chExt cx="8226080" cy="342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7" name="Group 7"/>
          <p:cNvGrpSpPr/>
          <p:nvPr/>
        </p:nvGrpSpPr>
        <p:grpSpPr>
          <a:xfrm rot="2272165">
            <a:off x="-2440459" y="9472725"/>
            <a:ext cx="6169560" cy="256950"/>
            <a:chOff x="0" y="0"/>
            <a:chExt cx="8226080" cy="34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2744260" y="566962"/>
            <a:ext cx="6169560" cy="256950"/>
            <a:chOff x="0" y="0"/>
            <a:chExt cx="8226080" cy="342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4490624" y="155344"/>
            <a:ext cx="6169560" cy="256950"/>
            <a:chOff x="0" y="0"/>
            <a:chExt cx="8226080" cy="342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26044" cy="342646"/>
            </a:xfrm>
            <a:custGeom>
              <a:avLst/>
              <a:gdLst/>
              <a:ahLst/>
              <a:cxnLst/>
              <a:rect l="l" t="t" r="r" b="b"/>
              <a:pathLst>
                <a:path w="8226044" h="342646">
                  <a:moveTo>
                    <a:pt x="0" y="0"/>
                  </a:moveTo>
                  <a:lnTo>
                    <a:pt x="8226044" y="0"/>
                  </a:lnTo>
                  <a:lnTo>
                    <a:pt x="8226044" y="342646"/>
                  </a:lnTo>
                  <a:lnTo>
                    <a:pt x="0" y="342646"/>
                  </a:lnTo>
                  <a:close/>
                </a:path>
              </a:pathLst>
            </a:custGeom>
            <a:solidFill>
              <a:srgbClr val="708966">
                <a:alpha val="6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224920" y="7591792"/>
            <a:ext cx="2739471" cy="572961"/>
            <a:chOff x="0" y="0"/>
            <a:chExt cx="3652628" cy="763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2647" cy="764032"/>
            </a:xfrm>
            <a:custGeom>
              <a:avLst/>
              <a:gdLst/>
              <a:ahLst/>
              <a:cxnLst/>
              <a:rect l="l" t="t" r="r" b="b"/>
              <a:pathLst>
                <a:path w="3652647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270631" y="0"/>
                  </a:lnTo>
                  <a:cubicBezTo>
                    <a:pt x="3481578" y="0"/>
                    <a:pt x="3652647" y="171069"/>
                    <a:pt x="3652647" y="382016"/>
                  </a:cubicBezTo>
                  <a:cubicBezTo>
                    <a:pt x="3652647" y="592963"/>
                    <a:pt x="3481578" y="764032"/>
                    <a:pt x="3270631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776019" y="7591792"/>
            <a:ext cx="3108384" cy="572961"/>
            <a:chOff x="0" y="0"/>
            <a:chExt cx="4144512" cy="763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4518" cy="764032"/>
            </a:xfrm>
            <a:custGeom>
              <a:avLst/>
              <a:gdLst/>
              <a:ahLst/>
              <a:cxnLst/>
              <a:rect l="l" t="t" r="r" b="b"/>
              <a:pathLst>
                <a:path w="4144518" h="764032">
                  <a:moveTo>
                    <a:pt x="0" y="382016"/>
                  </a:moveTo>
                  <a:cubicBezTo>
                    <a:pt x="0" y="171069"/>
                    <a:pt x="171069" y="0"/>
                    <a:pt x="382016" y="0"/>
                  </a:cubicBezTo>
                  <a:lnTo>
                    <a:pt x="3762502" y="0"/>
                  </a:lnTo>
                  <a:cubicBezTo>
                    <a:pt x="3973449" y="0"/>
                    <a:pt x="4144518" y="171069"/>
                    <a:pt x="4144518" y="382016"/>
                  </a:cubicBezTo>
                  <a:cubicBezTo>
                    <a:pt x="4144518" y="592963"/>
                    <a:pt x="3973449" y="764032"/>
                    <a:pt x="3762502" y="764032"/>
                  </a:cubicBezTo>
                  <a:lnTo>
                    <a:pt x="382016" y="764032"/>
                  </a:lnTo>
                  <a:cubicBezTo>
                    <a:pt x="171069" y="763905"/>
                    <a:pt x="0" y="592963"/>
                    <a:pt x="0" y="382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3659" y="3665487"/>
            <a:ext cx="8873443" cy="12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70"/>
              </a:lnSpc>
            </a:pPr>
            <a:r>
              <a:rPr lang="en-US" sz="7200" dirty="0" err="1">
                <a:solidFill>
                  <a:srgbClr val="FFFFFF"/>
                </a:solidFill>
                <a:ea typeface="思源黑体-超粗体 Heavy"/>
              </a:rPr>
              <a:t>感谢大家的观看</a:t>
            </a:r>
            <a:endParaRPr lang="en-US" sz="7200" dirty="0">
              <a:solidFill>
                <a:srgbClr val="FFFFFF"/>
              </a:solidFill>
              <a:ea typeface="思源黑体-超粗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3659" y="5150956"/>
            <a:ext cx="8873443" cy="47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5"/>
              </a:lnSpc>
            </a:pPr>
            <a:r>
              <a:rPr lang="en-US" sz="2700" dirty="0">
                <a:solidFill>
                  <a:srgbClr val="FFFFFF">
                    <a:alpha val="69804"/>
                  </a:srgbClr>
                </a:solidFill>
                <a:latin typeface="Arimo" panose="020B0604020202020204"/>
              </a:rPr>
              <a:t>THANKS FOR WHATCHING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6559" y="7730660"/>
            <a:ext cx="231619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 err="1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汇报人：小红果</a:t>
            </a:r>
            <a:endParaRPr lang="en-US" sz="2100" dirty="0">
              <a:solidFill>
                <a:srgbClr val="708966">
                  <a:alpha val="69804"/>
                </a:srgbClr>
              </a:solidFill>
              <a:ea typeface="思源宋体-超粗体" panose="020209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43703" y="7730660"/>
            <a:ext cx="298655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708966">
                    <a:alpha val="69804"/>
                  </a:srgbClr>
                </a:solidFill>
                <a:ea typeface="思源宋体-超粗体" panose="02020900000000000000" charset="-122"/>
              </a:rPr>
              <a:t>汇报时间：2023.XX.XX</a:t>
            </a:r>
          </a:p>
        </p:txBody>
      </p:sp>
      <p:pic>
        <p:nvPicPr>
          <p:cNvPr id="22" name="图片 21" descr="文本&#10;&#10;描述已自动生成">
            <a:extLst>
              <a:ext uri="{FF2B5EF4-FFF2-40B4-BE49-F238E27FC236}">
                <a16:creationId xmlns:a16="http://schemas.microsoft.com/office/drawing/2014/main" id="{8B674181-A2C3-EBC5-55C6-1A0F6CB37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23" name="图片 22" descr="卡通人物&#10;&#10;描述已自动生成">
            <a:extLst>
              <a:ext uri="{FF2B5EF4-FFF2-40B4-BE49-F238E27FC236}">
                <a16:creationId xmlns:a16="http://schemas.microsoft.com/office/drawing/2014/main" id="{F7B82EA2-910B-3EEE-5E6F-564222C4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8311" y="4922356"/>
            <a:ext cx="3021328" cy="5367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9" grpId="0"/>
      <p:bldP spid="19" grpId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8378" cy="10287000"/>
            <a:chOff x="0" y="0"/>
            <a:chExt cx="1319783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7839" cy="13716000"/>
            </a:xfrm>
            <a:custGeom>
              <a:avLst/>
              <a:gdLst/>
              <a:ahLst/>
              <a:cxnLst/>
              <a:rect l="l" t="t" r="r" b="b"/>
              <a:pathLst>
                <a:path w="13197839" h="13716000">
                  <a:moveTo>
                    <a:pt x="0" y="0"/>
                  </a:moveTo>
                  <a:lnTo>
                    <a:pt x="13197839" y="0"/>
                  </a:lnTo>
                  <a:lnTo>
                    <a:pt x="131978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4" name="Group 4"/>
          <p:cNvGrpSpPr/>
          <p:nvPr/>
        </p:nvGrpSpPr>
        <p:grpSpPr>
          <a:xfrm rot="4037435">
            <a:off x="-5188714" y="5473318"/>
            <a:ext cx="11967906" cy="2065122"/>
            <a:chOff x="0" y="0"/>
            <a:chExt cx="15957208" cy="27534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57169" cy="2753487"/>
            </a:xfrm>
            <a:custGeom>
              <a:avLst/>
              <a:gdLst/>
              <a:ahLst/>
              <a:cxnLst/>
              <a:rect l="l" t="t" r="r" b="b"/>
              <a:pathLst>
                <a:path w="15957169" h="2753487">
                  <a:moveTo>
                    <a:pt x="0" y="0"/>
                  </a:moveTo>
                  <a:lnTo>
                    <a:pt x="15957169" y="0"/>
                  </a:lnTo>
                  <a:lnTo>
                    <a:pt x="15957169" y="2753487"/>
                  </a:lnTo>
                  <a:lnTo>
                    <a:pt x="0" y="2753487"/>
                  </a:lnTo>
                  <a:close/>
                </a:path>
              </a:pathLst>
            </a:custGeom>
            <a:solidFill>
              <a:srgbClr val="DADADA">
                <a:alpha val="2902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98378" y="0"/>
            <a:ext cx="8523874" cy="113651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4444" y="300189"/>
            <a:ext cx="3170752" cy="12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370"/>
              </a:lnSpc>
              <a:spcBef>
                <a:spcPct val="0"/>
              </a:spcBef>
            </a:pPr>
            <a:r>
              <a:rPr lang="en-US" sz="7200" u="none">
                <a:solidFill>
                  <a:srgbClr val="FFFFFF"/>
                </a:solidFill>
                <a:ea typeface="思源黑体-超粗体 Heavy"/>
              </a:rPr>
              <a:t>目录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444" y="1612551"/>
            <a:ext cx="317075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5"/>
              </a:lnSpc>
              <a:spcBef>
                <a:spcPct val="0"/>
              </a:spcBef>
            </a:pPr>
            <a:r>
              <a:rPr lang="en-US" sz="2700" u="none" dirty="0">
                <a:solidFill>
                  <a:srgbClr val="FFFFFF">
                    <a:alpha val="69804"/>
                  </a:srgbClr>
                </a:solidFill>
                <a:latin typeface="Arimo Medium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85265" y="2422683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85265" y="3305180"/>
            <a:ext cx="5544410" cy="4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8112" y="2482945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85265" y="4344263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5265" y="5217811"/>
            <a:ext cx="5544410" cy="4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EXISTING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8112" y="4404526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 dirty="0">
                <a:solidFill>
                  <a:srgbClr val="FFFFFF"/>
                </a:solidFill>
                <a:latin typeface="思源黑体-超粗体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265" y="6256894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改进措施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5265" y="7140865"/>
            <a:ext cx="5544410" cy="4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IMPROVEMENT MEASURES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8112" y="6317156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5265" y="8179946"/>
            <a:ext cx="5544410" cy="93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5365">
                <a:solidFill>
                  <a:srgbClr val="FFFFFF"/>
                </a:solidFill>
                <a:ea typeface="思源黑体-超粗体 Medium"/>
              </a:rPr>
              <a:t>工作计划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5265" y="9062443"/>
            <a:ext cx="5544410" cy="4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680" dirty="0">
                <a:solidFill>
                  <a:srgbClr val="FFFFFF">
                    <a:alpha val="49804"/>
                  </a:srgbClr>
                </a:solidFill>
                <a:latin typeface="Arimo" panose="020B0604020202020204"/>
              </a:rPr>
              <a:t>WORK PLAN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8112" y="8240209"/>
            <a:ext cx="1368138" cy="1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5">
                <a:solidFill>
                  <a:srgbClr val="FFFFFF"/>
                </a:solidFill>
                <a:latin typeface="思源黑体-超粗体 Medium"/>
              </a:rPr>
              <a:t>04</a:t>
            </a:r>
          </a:p>
        </p:txBody>
      </p: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FE9C4412-C9FC-738A-1867-A9D138B66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6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 dirty="0" err="1">
                <a:solidFill>
                  <a:srgbClr val="708966"/>
                </a:solidFill>
                <a:ea typeface="思源黑体-超粗体 Heavy"/>
              </a:rPr>
              <a:t>完成情况</a:t>
            </a:r>
            <a:endParaRPr lang="en-US" sz="8100" dirty="0">
              <a:solidFill>
                <a:srgbClr val="708966"/>
              </a:solidFill>
              <a:ea typeface="思源黑体-超粗体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7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700" dirty="0">
                <a:solidFill>
                  <a:srgbClr val="708966">
                    <a:alpha val="69804"/>
                  </a:srgbClr>
                </a:solidFill>
                <a:latin typeface="Arimo Light"/>
              </a:rPr>
              <a:t>JOB COMPLETION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01</a:t>
            </a: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154C07E0-A4F0-7818-AEC3-F08BADBDF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>
            <a:extLst>
              <a:ext uri="{FF2B5EF4-FFF2-40B4-BE49-F238E27FC236}">
                <a16:creationId xmlns:a16="http://schemas.microsoft.com/office/drawing/2014/main" id="{0FAAC1B0-8DC2-FED3-5349-DB8FD1FCC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75" y="5785408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4296" y="2183298"/>
            <a:ext cx="11256580" cy="6651489"/>
            <a:chOff x="0" y="0"/>
            <a:chExt cx="15008774" cy="8868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8733" cy="8868664"/>
            </a:xfrm>
            <a:custGeom>
              <a:avLst/>
              <a:gdLst/>
              <a:ahLst/>
              <a:cxnLst/>
              <a:rect l="l" t="t" r="r" b="b"/>
              <a:pathLst>
                <a:path w="15008733" h="8868664">
                  <a:moveTo>
                    <a:pt x="0" y="0"/>
                  </a:moveTo>
                  <a:lnTo>
                    <a:pt x="15008733" y="0"/>
                  </a:lnTo>
                  <a:lnTo>
                    <a:pt x="15008733" y="8868664"/>
                  </a:lnTo>
                  <a:lnTo>
                    <a:pt x="0" y="8868664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313156" y="1510647"/>
            <a:ext cx="8121140" cy="7775784"/>
            <a:chOff x="0" y="0"/>
            <a:chExt cx="10828186" cy="103677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28147" cy="10367772"/>
            </a:xfrm>
            <a:custGeom>
              <a:avLst/>
              <a:gdLst/>
              <a:ahLst/>
              <a:cxnLst/>
              <a:rect l="l" t="t" r="r" b="b"/>
              <a:pathLst>
                <a:path w="10828147" h="10367772">
                  <a:moveTo>
                    <a:pt x="0" y="0"/>
                  </a:moveTo>
                  <a:lnTo>
                    <a:pt x="10828147" y="0"/>
                  </a:lnTo>
                  <a:lnTo>
                    <a:pt x="10828147" y="10367772"/>
                  </a:lnTo>
                  <a:lnTo>
                    <a:pt x="0" y="10367772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 dirty="0" err="1">
                <a:solidFill>
                  <a:srgbClr val="708966"/>
                </a:solidFill>
                <a:ea typeface="思源黑体-超粗体 Medium"/>
              </a:rPr>
              <a:t>完成情况</a:t>
            </a:r>
            <a:endParaRPr lang="en-US" sz="5400" dirty="0">
              <a:solidFill>
                <a:srgbClr val="708966"/>
              </a:solidFill>
              <a:ea typeface="思源黑体-超粗体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04296" y="1364450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078171" y="1962291"/>
            <a:ext cx="6591109" cy="1923605"/>
            <a:chOff x="0" y="0"/>
            <a:chExt cx="8788145" cy="25648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78171" y="4402599"/>
            <a:ext cx="6591109" cy="1923605"/>
            <a:chOff x="0" y="0"/>
            <a:chExt cx="8788145" cy="256480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78171" y="6911182"/>
            <a:ext cx="6591109" cy="1923605"/>
            <a:chOff x="0" y="0"/>
            <a:chExt cx="8788145" cy="25648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28" name="图片 27" descr="徽标&#10;&#10;中度可信度描述已自动生成">
            <a:extLst>
              <a:ext uri="{FF2B5EF4-FFF2-40B4-BE49-F238E27FC236}">
                <a16:creationId xmlns:a16="http://schemas.microsoft.com/office/drawing/2014/main" id="{A8CD2634-DC54-08B3-9CE4-1FDFA5D0F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472713" y="2957931"/>
            <a:ext cx="5026229" cy="5044638"/>
            <a:chOff x="-100082" y="0"/>
            <a:chExt cx="6701639" cy="6726185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-100082" y="0"/>
              <a:ext cx="6701639" cy="6726185"/>
              <a:chOff x="-39598" y="0"/>
              <a:chExt cx="2651532" cy="266124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95279" y="0"/>
                <a:ext cx="2516655" cy="2661244"/>
              </a:xfrm>
              <a:custGeom>
                <a:avLst/>
                <a:gdLst/>
                <a:ahLst/>
                <a:cxnLst/>
                <a:rect l="l" t="t" r="r" b="b"/>
                <a:pathLst>
                  <a:path w="2516655" h="2661244">
                    <a:moveTo>
                      <a:pt x="1174720" y="0"/>
                    </a:moveTo>
                    <a:cubicBezTo>
                      <a:pt x="1812509" y="0"/>
                      <a:pt x="2351371" y="473027"/>
                      <a:pt x="2434013" y="1105439"/>
                    </a:cubicBezTo>
                    <a:cubicBezTo>
                      <a:pt x="2516655" y="1737851"/>
                      <a:pt x="2117440" y="2333463"/>
                      <a:pt x="1501067" y="2497354"/>
                    </a:cubicBezTo>
                    <a:cubicBezTo>
                      <a:pt x="884695" y="2661244"/>
                      <a:pt x="242376" y="2342571"/>
                      <a:pt x="0" y="1752631"/>
                    </a:cubicBezTo>
                    <a:lnTo>
                      <a:pt x="1174720" y="1270000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39598" y="817672"/>
                <a:ext cx="1309598" cy="993068"/>
              </a:xfrm>
              <a:custGeom>
                <a:avLst/>
                <a:gdLst/>
                <a:ahLst/>
                <a:cxnLst/>
                <a:rect l="l" t="t" r="r" b="b"/>
                <a:pathLst>
                  <a:path w="1309598" h="993068">
                    <a:moveTo>
                      <a:pt x="160468" y="993068"/>
                    </a:moveTo>
                    <a:cubicBezTo>
                      <a:pt x="13569" y="680892"/>
                      <a:pt x="0" y="322386"/>
                      <a:pt x="122880" y="0"/>
                    </a:cubicBezTo>
                    <a:lnTo>
                      <a:pt x="1309598" y="452328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2158" y="44053"/>
                <a:ext cx="1207842" cy="1225947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25947">
                    <a:moveTo>
                      <a:pt x="0" y="833495"/>
                    </a:moveTo>
                    <a:cubicBezTo>
                      <a:pt x="132565" y="425503"/>
                      <a:pt x="462140" y="112008"/>
                      <a:pt x="876248" y="0"/>
                    </a:cubicBezTo>
                    <a:lnTo>
                      <a:pt x="1207842" y="1225947"/>
                    </a:ln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877548" y="0"/>
                <a:ext cx="39245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392452" h="1270000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452" y="12700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832912" y="5296757"/>
            <a:ext cx="2937600" cy="68578"/>
            <a:chOff x="0" y="0"/>
            <a:chExt cx="39168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6807" cy="91440"/>
            </a:xfrm>
            <a:custGeom>
              <a:avLst/>
              <a:gdLst/>
              <a:ahLst/>
              <a:cxnLst/>
              <a:rect l="l" t="t" r="r" b="b"/>
              <a:pathLst>
                <a:path w="3916807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3871087" y="0"/>
                  </a:lnTo>
                  <a:cubicBezTo>
                    <a:pt x="3896360" y="0"/>
                    <a:pt x="3916807" y="20447"/>
                    <a:pt x="3916807" y="45720"/>
                  </a:cubicBezTo>
                  <a:cubicBezTo>
                    <a:pt x="3916807" y="70993"/>
                    <a:pt x="3896360" y="91440"/>
                    <a:pt x="3871087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32912" y="2573702"/>
            <a:ext cx="4693763" cy="2304605"/>
            <a:chOff x="0" y="0"/>
            <a:chExt cx="6258351" cy="30728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32912" y="6165436"/>
            <a:ext cx="4693763" cy="2304605"/>
            <a:chOff x="0" y="0"/>
            <a:chExt cx="6258351" cy="30728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1195" y="5296757"/>
            <a:ext cx="2937600" cy="68578"/>
            <a:chOff x="0" y="0"/>
            <a:chExt cx="3916800" cy="914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16807" cy="91440"/>
            </a:xfrm>
            <a:custGeom>
              <a:avLst/>
              <a:gdLst/>
              <a:ahLst/>
              <a:cxnLst/>
              <a:rect l="l" t="t" r="r" b="b"/>
              <a:pathLst>
                <a:path w="3916807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3871087" y="0"/>
                  </a:lnTo>
                  <a:cubicBezTo>
                    <a:pt x="3896360" y="0"/>
                    <a:pt x="3916807" y="20447"/>
                    <a:pt x="3916807" y="45720"/>
                  </a:cubicBezTo>
                  <a:cubicBezTo>
                    <a:pt x="3916807" y="70993"/>
                    <a:pt x="3896360" y="91440"/>
                    <a:pt x="3871087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311195" y="2573702"/>
            <a:ext cx="4693763" cy="2304605"/>
            <a:chOff x="0" y="0"/>
            <a:chExt cx="6258351" cy="307280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11195" y="6165436"/>
            <a:ext cx="4693763" cy="2304605"/>
            <a:chOff x="0" y="0"/>
            <a:chExt cx="6258351" cy="307280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85725"/>
              <a:ext cx="6258351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078526"/>
              <a:ext cx="6258351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34" name="图片 33" descr="徽标&#10;&#10;中度可信度描述已自动生成">
            <a:extLst>
              <a:ext uri="{FF2B5EF4-FFF2-40B4-BE49-F238E27FC236}">
                <a16:creationId xmlns:a16="http://schemas.microsoft.com/office/drawing/2014/main" id="{C61072B1-D541-6732-F95A-0A566A9DD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54546" y="2740978"/>
            <a:ext cx="7665033" cy="2400300"/>
            <a:chOff x="0" y="0"/>
            <a:chExt cx="10220044" cy="320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4546" y="6300670"/>
            <a:ext cx="7665033" cy="2400300"/>
            <a:chOff x="0" y="0"/>
            <a:chExt cx="10220044" cy="320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634749" y="2740978"/>
            <a:ext cx="7665033" cy="2400300"/>
            <a:chOff x="0" y="0"/>
            <a:chExt cx="10220044" cy="320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34749" y="6300670"/>
            <a:ext cx="7665033" cy="2400300"/>
            <a:chOff x="0" y="0"/>
            <a:chExt cx="10220044" cy="320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20072" cy="3200400"/>
            </a:xfrm>
            <a:custGeom>
              <a:avLst/>
              <a:gdLst/>
              <a:ahLst/>
              <a:cxnLst/>
              <a:rect l="l" t="t" r="r" b="b"/>
              <a:pathLst>
                <a:path w="10220072" h="3200400">
                  <a:moveTo>
                    <a:pt x="0" y="493268"/>
                  </a:moveTo>
                  <a:cubicBezTo>
                    <a:pt x="0" y="220853"/>
                    <a:pt x="220853" y="0"/>
                    <a:pt x="493268" y="0"/>
                  </a:cubicBezTo>
                  <a:lnTo>
                    <a:pt x="9726803" y="0"/>
                  </a:lnTo>
                  <a:cubicBezTo>
                    <a:pt x="9999218" y="0"/>
                    <a:pt x="10220072" y="220853"/>
                    <a:pt x="10220072" y="493268"/>
                  </a:cubicBezTo>
                  <a:lnTo>
                    <a:pt x="10220072" y="2707132"/>
                  </a:lnTo>
                  <a:cubicBezTo>
                    <a:pt x="10220072" y="2979547"/>
                    <a:pt x="9999218" y="3200400"/>
                    <a:pt x="9726803" y="3200400"/>
                  </a:cubicBezTo>
                  <a:lnTo>
                    <a:pt x="493268" y="3200400"/>
                  </a:lnTo>
                  <a:cubicBezTo>
                    <a:pt x="220853" y="3200400"/>
                    <a:pt x="0" y="2979547"/>
                    <a:pt x="0" y="2707132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完成情况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3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 </a:t>
            </a:r>
            <a:r>
              <a:rPr lang="en-US" sz="2400" dirty="0">
                <a:solidFill>
                  <a:srgbClr val="708966">
                    <a:alpha val="69804"/>
                  </a:srgbClr>
                </a:solidFill>
                <a:latin typeface="Arimo" panose="020B0604020202020204"/>
              </a:rPr>
              <a:t>JOB COMPLETION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93100" y="4494020"/>
            <a:ext cx="993217" cy="993217"/>
            <a:chOff x="0" y="0"/>
            <a:chExt cx="1324290" cy="132429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57929" y="4494020"/>
            <a:ext cx="993217" cy="993217"/>
            <a:chOff x="0" y="0"/>
            <a:chExt cx="1324290" cy="132429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93100" y="5961247"/>
            <a:ext cx="993217" cy="993217"/>
            <a:chOff x="0" y="0"/>
            <a:chExt cx="1324290" cy="132429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57929" y="5961247"/>
            <a:ext cx="993217" cy="993217"/>
            <a:chOff x="0" y="0"/>
            <a:chExt cx="1324290" cy="132429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91508" y="2926358"/>
            <a:ext cx="6591109" cy="1923605"/>
            <a:chOff x="0" y="0"/>
            <a:chExt cx="8788145" cy="256480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6318" y="2979326"/>
            <a:ext cx="6591109" cy="1923605"/>
            <a:chOff x="0" y="0"/>
            <a:chExt cx="8788145" cy="2564807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91508" y="6457856"/>
            <a:ext cx="6591109" cy="1923605"/>
            <a:chOff x="0" y="0"/>
            <a:chExt cx="8788145" cy="2564807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86318" y="6457856"/>
            <a:ext cx="6591109" cy="1923605"/>
            <a:chOff x="0" y="0"/>
            <a:chExt cx="8788145" cy="2564807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85725"/>
              <a:ext cx="878814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078526"/>
              <a:ext cx="8788145" cy="148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观众服务。它们有多种用途，是演讲和教学的有力工具。</a:t>
              </a:r>
            </a:p>
          </p:txBody>
        </p:sp>
      </p:grpSp>
      <p:pic>
        <p:nvPicPr>
          <p:cNvPr id="52" name="图片 51" descr="徽标&#10;&#10;中度可信度描述已自动生成">
            <a:extLst>
              <a:ext uri="{FF2B5EF4-FFF2-40B4-BE49-F238E27FC236}">
                <a16:creationId xmlns:a16="http://schemas.microsoft.com/office/drawing/2014/main" id="{13B78D45-B44B-2880-EBA4-C85E746EC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0924" y="1618637"/>
            <a:ext cx="14586154" cy="7049728"/>
            <a:chOff x="0" y="0"/>
            <a:chExt cx="19448206" cy="939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48145" cy="9399651"/>
            </a:xfrm>
            <a:custGeom>
              <a:avLst/>
              <a:gdLst/>
              <a:ahLst/>
              <a:cxnLst/>
              <a:rect l="l" t="t" r="r" b="b"/>
              <a:pathLst>
                <a:path w="19448145" h="9399651">
                  <a:moveTo>
                    <a:pt x="0" y="768604"/>
                  </a:moveTo>
                  <a:cubicBezTo>
                    <a:pt x="0" y="344170"/>
                    <a:pt x="344170" y="0"/>
                    <a:pt x="768604" y="0"/>
                  </a:cubicBezTo>
                  <a:lnTo>
                    <a:pt x="18679540" y="0"/>
                  </a:lnTo>
                  <a:cubicBezTo>
                    <a:pt x="19103975" y="0"/>
                    <a:pt x="19448145" y="344170"/>
                    <a:pt x="19448145" y="768604"/>
                  </a:cubicBezTo>
                  <a:lnTo>
                    <a:pt x="19448145" y="8631047"/>
                  </a:lnTo>
                  <a:cubicBezTo>
                    <a:pt x="19448145" y="9055481"/>
                    <a:pt x="19103975" y="9399651"/>
                    <a:pt x="18679540" y="9399651"/>
                  </a:cubicBezTo>
                  <a:lnTo>
                    <a:pt x="768604" y="9399651"/>
                  </a:lnTo>
                  <a:cubicBezTo>
                    <a:pt x="344170" y="9399651"/>
                    <a:pt x="0" y="9055481"/>
                    <a:pt x="0" y="863104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38064" y="2629053"/>
            <a:ext cx="2695582" cy="692450"/>
            <a:chOff x="0" y="0"/>
            <a:chExt cx="3594110" cy="923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100" cy="923290"/>
            </a:xfrm>
            <a:custGeom>
              <a:avLst/>
              <a:gdLst/>
              <a:ahLst/>
              <a:cxnLst/>
              <a:rect l="l" t="t" r="r" b="b"/>
              <a:pathLst>
                <a:path w="3594100" h="923290">
                  <a:moveTo>
                    <a:pt x="0" y="461645"/>
                  </a:moveTo>
                  <a:cubicBezTo>
                    <a:pt x="0" y="206629"/>
                    <a:pt x="206629" y="0"/>
                    <a:pt x="461645" y="0"/>
                  </a:cubicBezTo>
                  <a:lnTo>
                    <a:pt x="3132455" y="0"/>
                  </a:lnTo>
                  <a:cubicBezTo>
                    <a:pt x="3387471" y="0"/>
                    <a:pt x="3594100" y="206629"/>
                    <a:pt x="3594100" y="461645"/>
                  </a:cubicBezTo>
                  <a:cubicBezTo>
                    <a:pt x="3594100" y="716661"/>
                    <a:pt x="3387471" y="923290"/>
                    <a:pt x="3132455" y="923290"/>
                  </a:cubicBezTo>
                  <a:lnTo>
                    <a:pt x="461645" y="923290"/>
                  </a:lnTo>
                  <a:cubicBezTo>
                    <a:pt x="206629" y="923290"/>
                    <a:pt x="0" y="716534"/>
                    <a:pt x="0" y="461645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88839" y="2724949"/>
            <a:ext cx="2394033" cy="42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 Heavy"/>
              </a:rPr>
              <a:t>PART 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910" y="3204086"/>
            <a:ext cx="6738622" cy="141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8100" dirty="0" err="1">
                <a:solidFill>
                  <a:srgbClr val="708966"/>
                </a:solidFill>
                <a:ea typeface="思源黑体-超粗体 Heavy"/>
              </a:rPr>
              <a:t>存在问题</a:t>
            </a:r>
            <a:endParaRPr lang="en-US" sz="8100" dirty="0">
              <a:solidFill>
                <a:srgbClr val="708966"/>
              </a:solidFill>
              <a:ea typeface="思源黑体-超粗体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64910" y="4703380"/>
            <a:ext cx="6738622" cy="45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</a:t>
            </a:r>
            <a:r>
              <a:rPr lang="en-US" sz="270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EXISTING PROBLEMS</a:t>
            </a:r>
            <a:endParaRPr lang="en-US" sz="2700" dirty="0">
              <a:solidFill>
                <a:srgbClr val="333333">
                  <a:alpha val="69804"/>
                </a:srgbClr>
              </a:solidFill>
              <a:latin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64910" y="5851007"/>
            <a:ext cx="6738622" cy="7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演示文稿是一种实用的工具，可以是演示，演讲，报告等。大部分时间，它们都是在为</a:t>
            </a:r>
            <a:r>
              <a:rPr lang="en-US" sz="2100" spc="180" dirty="0">
                <a:solidFill>
                  <a:srgbClr val="404040">
                    <a:alpha val="49804"/>
                  </a:srgbClr>
                </a:solidFill>
                <a:ea typeface="思源黑体 Light"/>
              </a:rPr>
              <a:t> </a:t>
            </a:r>
            <a:r>
              <a:rPr lang="en-US" sz="2100" spc="180" dirty="0" err="1">
                <a:solidFill>
                  <a:srgbClr val="404040">
                    <a:alpha val="49804"/>
                  </a:srgbClr>
                </a:solidFill>
                <a:ea typeface="思源黑体 Light"/>
              </a:rPr>
              <a:t>观众服务。它</a:t>
            </a:r>
            <a:endParaRPr lang="en-US" sz="2100" spc="180" dirty="0">
              <a:solidFill>
                <a:srgbClr val="404040">
                  <a:alpha val="49804"/>
                </a:srgbClr>
              </a:solidFill>
              <a:ea typeface="思源黑体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09320" y="6869556"/>
            <a:ext cx="4249800" cy="68578"/>
            <a:chOff x="0" y="0"/>
            <a:chExt cx="5666400" cy="914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66359" cy="91440"/>
            </a:xfrm>
            <a:custGeom>
              <a:avLst/>
              <a:gdLst/>
              <a:ahLst/>
              <a:cxnLst/>
              <a:rect l="l" t="t" r="r" b="b"/>
              <a:pathLst>
                <a:path w="5666359" h="91440">
                  <a:moveTo>
                    <a:pt x="0" y="45720"/>
                  </a:moveTo>
                  <a:cubicBezTo>
                    <a:pt x="0" y="70993"/>
                    <a:pt x="20447" y="91440"/>
                    <a:pt x="45720" y="91440"/>
                  </a:cubicBezTo>
                  <a:lnTo>
                    <a:pt x="5620639" y="91440"/>
                  </a:lnTo>
                  <a:cubicBezTo>
                    <a:pt x="5645912" y="91440"/>
                    <a:pt x="5666359" y="70993"/>
                    <a:pt x="5666359" y="45720"/>
                  </a:cubicBezTo>
                  <a:cubicBezTo>
                    <a:pt x="5666359" y="20447"/>
                    <a:pt x="5645912" y="0"/>
                    <a:pt x="5620639" y="0"/>
                  </a:cubicBezTo>
                  <a:lnTo>
                    <a:pt x="45720" y="0"/>
                  </a:lnTo>
                  <a:cubicBezTo>
                    <a:pt x="20447" y="0"/>
                    <a:pt x="0" y="20447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532450" y="3394586"/>
            <a:ext cx="4306810" cy="41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0"/>
              </a:lnSpc>
            </a:pPr>
            <a:r>
              <a:rPr lang="en-US" sz="27000">
                <a:solidFill>
                  <a:srgbClr val="404040">
                    <a:alpha val="9804"/>
                  </a:srgbClr>
                </a:solidFill>
                <a:latin typeface="思源黑体-超粗体 Heavy"/>
              </a:rPr>
              <a:t>02</a:t>
            </a: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10D5644F-8FA7-86F2-D364-B0CF42B3E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5520" y="312002"/>
            <a:ext cx="3071667" cy="1023889"/>
          </a:xfrm>
          <a:prstGeom prst="rect">
            <a:avLst/>
          </a:prstGeom>
        </p:spPr>
      </p:pic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76B7DDE5-9CCC-3420-718C-3A27DA6FE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41" y="5662578"/>
            <a:ext cx="4284470" cy="428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7668" y="8976153"/>
            <a:ext cx="11036613" cy="68578"/>
            <a:chOff x="0" y="0"/>
            <a:chExt cx="14715484" cy="91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15489" cy="91440"/>
            </a:xfrm>
            <a:custGeom>
              <a:avLst/>
              <a:gdLst/>
              <a:ahLst/>
              <a:cxnLst/>
              <a:rect l="l" t="t" r="r" b="b"/>
              <a:pathLst>
                <a:path w="14715489" h="91440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14669770" y="0"/>
                  </a:lnTo>
                  <a:cubicBezTo>
                    <a:pt x="14695043" y="0"/>
                    <a:pt x="14715489" y="20447"/>
                    <a:pt x="14715489" y="45720"/>
                  </a:cubicBezTo>
                  <a:cubicBezTo>
                    <a:pt x="14715489" y="70993"/>
                    <a:pt x="14695043" y="91440"/>
                    <a:pt x="14669770" y="91440"/>
                  </a:cubicBezTo>
                  <a:lnTo>
                    <a:pt x="45720" y="91440"/>
                  </a:lnTo>
                  <a:cubicBezTo>
                    <a:pt x="20447" y="91440"/>
                    <a:pt x="0" y="70993"/>
                    <a:pt x="0" y="45720"/>
                  </a:cubicBezTo>
                  <a:close/>
                </a:path>
              </a:pathLst>
            </a:custGeom>
            <a:solidFill>
              <a:srgbClr val="7C91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01566" y="1330515"/>
            <a:ext cx="6907558" cy="2985733"/>
            <a:chOff x="0" y="0"/>
            <a:chExt cx="12407900" cy="5363210"/>
          </a:xfrm>
        </p:grpSpPr>
        <p:sp>
          <p:nvSpPr>
            <p:cNvPr id="12" name="Freeform 12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89488" y="1691248"/>
            <a:ext cx="3200937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4202" y="3791182"/>
            <a:ext cx="4021864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83840" y="3791182"/>
            <a:ext cx="4021865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72191" y="1691248"/>
            <a:ext cx="4021865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0"/>
              </a:lnSpc>
            </a:pPr>
            <a:r>
              <a:rPr lang="en-US" sz="30000">
                <a:solidFill>
                  <a:srgbClr val="404040">
                    <a:alpha val="9804"/>
                  </a:srgbClr>
                </a:solidFill>
                <a:latin typeface="Arimo Heavy"/>
              </a:rPr>
              <a:t>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 dirty="0" err="1">
                <a:solidFill>
                  <a:srgbClr val="708966"/>
                </a:solidFill>
                <a:ea typeface="思源黑体-超粗体 Medium"/>
              </a:rPr>
              <a:t>存在问题</a:t>
            </a:r>
            <a:endParaRPr lang="en-US" sz="5400" dirty="0">
              <a:solidFill>
                <a:srgbClr val="708966"/>
              </a:solidFill>
              <a:ea typeface="思源黑体-超粗体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04296" y="1364449"/>
            <a:ext cx="4572258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</a:t>
            </a:r>
            <a:r>
              <a:rPr lang="en-US" sz="240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EXISTING PROBLEMS</a:t>
            </a:r>
            <a:endParaRPr lang="en-US" sz="2400" dirty="0">
              <a:solidFill>
                <a:srgbClr val="333333">
                  <a:alpha val="69804"/>
                </a:srgbClr>
              </a:solidFill>
              <a:latin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32091" y="4195789"/>
            <a:ext cx="3724714" cy="2304605"/>
            <a:chOff x="0" y="0"/>
            <a:chExt cx="4966285" cy="307280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 dirty="0" err="1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</a:t>
              </a:r>
              <a:r>
                <a:rPr lang="en-US" sz="2100" spc="180" dirty="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 </a:t>
              </a:r>
              <a:r>
                <a:rPr lang="en-US" sz="2100" spc="180" dirty="0" err="1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观众服务</a:t>
              </a:r>
              <a:r>
                <a:rPr lang="en-US" sz="2100" spc="180" dirty="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。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662777" y="5729091"/>
            <a:ext cx="3724714" cy="2304605"/>
            <a:chOff x="0" y="0"/>
            <a:chExt cx="4966285" cy="30728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83840" y="5729091"/>
            <a:ext cx="3724714" cy="2304605"/>
            <a:chOff x="0" y="0"/>
            <a:chExt cx="4966285" cy="30728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观众服务。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20766" y="3895957"/>
            <a:ext cx="3724714" cy="2304605"/>
            <a:chOff x="0" y="0"/>
            <a:chExt cx="4966285" cy="30728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4966285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595959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78526"/>
              <a:ext cx="4966285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595959">
                      <a:alpha val="60000"/>
                    </a:srgbClr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32" name="图片 31" descr="徽标&#10;&#10;中度可信度描述已自动生成">
            <a:extLst>
              <a:ext uri="{FF2B5EF4-FFF2-40B4-BE49-F238E27FC236}">
                <a16:creationId xmlns:a16="http://schemas.microsoft.com/office/drawing/2014/main" id="{0D302BBB-62A1-DC8E-D726-698114C8F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668" y="476012"/>
            <a:ext cx="17524570" cy="9334976"/>
            <a:chOff x="0" y="0"/>
            <a:chExt cx="23366094" cy="12446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6095" cy="12446635"/>
            </a:xfrm>
            <a:custGeom>
              <a:avLst/>
              <a:gdLst/>
              <a:ahLst/>
              <a:cxnLst/>
              <a:rect l="l" t="t" r="r" b="b"/>
              <a:pathLst>
                <a:path w="23366095" h="12446635">
                  <a:moveTo>
                    <a:pt x="0" y="733298"/>
                  </a:moveTo>
                  <a:cubicBezTo>
                    <a:pt x="0" y="328295"/>
                    <a:pt x="328295" y="0"/>
                    <a:pt x="733298" y="0"/>
                  </a:cubicBezTo>
                  <a:lnTo>
                    <a:pt x="22632797" y="0"/>
                  </a:lnTo>
                  <a:cubicBezTo>
                    <a:pt x="23037800" y="0"/>
                    <a:pt x="23366095" y="328295"/>
                    <a:pt x="23366095" y="733298"/>
                  </a:cubicBezTo>
                  <a:lnTo>
                    <a:pt x="23366095" y="11713337"/>
                  </a:lnTo>
                  <a:cubicBezTo>
                    <a:pt x="23366095" y="12118340"/>
                    <a:pt x="23037800" y="12446635"/>
                    <a:pt x="22632797" y="12446635"/>
                  </a:cubicBezTo>
                  <a:lnTo>
                    <a:pt x="733298" y="12446635"/>
                  </a:lnTo>
                  <a:cubicBezTo>
                    <a:pt x="328295" y="12446635"/>
                    <a:pt x="0" y="12118340"/>
                    <a:pt x="0" y="1171333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081118" y="3571537"/>
            <a:ext cx="1129706" cy="310933"/>
            <a:chOff x="0" y="0"/>
            <a:chExt cx="1506274" cy="414578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91735" y="3571537"/>
            <a:ext cx="1129705" cy="310933"/>
            <a:chOff x="0" y="0"/>
            <a:chExt cx="1506274" cy="41457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0" y="301371"/>
                  </a:moveTo>
                  <a:lnTo>
                    <a:pt x="1288034" y="301371"/>
                  </a:lnTo>
                  <a:lnTo>
                    <a:pt x="1288034" y="401828"/>
                  </a:lnTo>
                  <a:lnTo>
                    <a:pt x="1493520" y="200914"/>
                  </a:lnTo>
                  <a:lnTo>
                    <a:pt x="1288034" y="0"/>
                  </a:lnTo>
                  <a:lnTo>
                    <a:pt x="1288034" y="100457"/>
                  </a:lnTo>
                  <a:lnTo>
                    <a:pt x="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38396" y="7196799"/>
            <a:ext cx="1129705" cy="310933"/>
            <a:chOff x="0" y="0"/>
            <a:chExt cx="1506274" cy="41457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931033" y="7196799"/>
            <a:ext cx="1129706" cy="310933"/>
            <a:chOff x="0" y="0"/>
            <a:chExt cx="1506274" cy="41457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493520" cy="401828"/>
            </a:xfrm>
            <a:custGeom>
              <a:avLst/>
              <a:gdLst/>
              <a:ahLst/>
              <a:cxnLst/>
              <a:rect l="l" t="t" r="r" b="b"/>
              <a:pathLst>
                <a:path w="1493520" h="401828">
                  <a:moveTo>
                    <a:pt x="1493520" y="301371"/>
                  </a:moveTo>
                  <a:lnTo>
                    <a:pt x="205486" y="301371"/>
                  </a:lnTo>
                  <a:lnTo>
                    <a:pt x="205486" y="401828"/>
                  </a:lnTo>
                  <a:lnTo>
                    <a:pt x="0" y="200914"/>
                  </a:lnTo>
                  <a:lnTo>
                    <a:pt x="205486" y="0"/>
                  </a:lnTo>
                  <a:lnTo>
                    <a:pt x="205486" y="100457"/>
                  </a:lnTo>
                  <a:lnTo>
                    <a:pt x="1493520" y="100457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146997" y="6701107"/>
            <a:ext cx="3585586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Arimo Medium"/>
              </a:rPr>
              <a:t>添加标题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94848" y="7314561"/>
            <a:ext cx="4489884" cy="42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-225">
                <a:solidFill>
                  <a:srgbClr val="FFFFFF">
                    <a:alpha val="69804"/>
                  </a:srgbClr>
                </a:solidFill>
                <a:latin typeface="Arimo Medium"/>
              </a:rPr>
              <a:t>Title  Here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45032" y="7642905"/>
            <a:ext cx="2789516" cy="134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100" spc="180">
                <a:solidFill>
                  <a:srgbClr val="FFFFFF"/>
                </a:solidFill>
                <a:ea typeface="Arimo Light"/>
              </a:rPr>
              <a:t>请在此输入您的内容请在此输入您的内容请在此输入您的内容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79035" y="2280606"/>
            <a:ext cx="4330029" cy="2780446"/>
            <a:chOff x="0" y="0"/>
            <a:chExt cx="5773372" cy="37072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265246" y="2280606"/>
            <a:ext cx="4330029" cy="2780446"/>
            <a:chOff x="0" y="0"/>
            <a:chExt cx="5773372" cy="37072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79035" y="6163760"/>
            <a:ext cx="4330029" cy="2780446"/>
            <a:chOff x="0" y="0"/>
            <a:chExt cx="5773372" cy="3707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79035" y="6163760"/>
            <a:ext cx="4330029" cy="2780446"/>
            <a:chOff x="0" y="0"/>
            <a:chExt cx="5773372" cy="3707262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7262997" y="6163760"/>
            <a:ext cx="4330029" cy="2780446"/>
            <a:chOff x="0" y="0"/>
            <a:chExt cx="5773372" cy="37072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965256" y="2280606"/>
            <a:ext cx="4330029" cy="2780446"/>
            <a:chOff x="0" y="0"/>
            <a:chExt cx="5773372" cy="37072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70896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937659" y="6163760"/>
            <a:ext cx="4330029" cy="2780446"/>
            <a:chOff x="0" y="0"/>
            <a:chExt cx="5773372" cy="37072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73420" cy="3707257"/>
            </a:xfrm>
            <a:custGeom>
              <a:avLst/>
              <a:gdLst/>
              <a:ahLst/>
              <a:cxnLst/>
              <a:rect l="l" t="t" r="r" b="b"/>
              <a:pathLst>
                <a:path w="5773420" h="3707257">
                  <a:moveTo>
                    <a:pt x="0" y="0"/>
                  </a:moveTo>
                  <a:lnTo>
                    <a:pt x="5773420" y="0"/>
                  </a:lnTo>
                  <a:lnTo>
                    <a:pt x="5773420" y="3707257"/>
                  </a:lnTo>
                  <a:lnTo>
                    <a:pt x="0" y="3707257"/>
                  </a:lnTo>
                  <a:close/>
                </a:path>
              </a:pathLst>
            </a:custGeom>
            <a:solidFill>
              <a:srgbClr val="DADAD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32091" y="713362"/>
            <a:ext cx="993217" cy="993217"/>
            <a:chOff x="0" y="0"/>
            <a:chExt cx="1324290" cy="132429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324290" cy="1324290"/>
              <a:chOff x="0" y="0"/>
              <a:chExt cx="1156200" cy="11562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8100" y="38100"/>
                <a:ext cx="1080008" cy="1080008"/>
              </a:xfrm>
              <a:custGeom>
                <a:avLst/>
                <a:gdLst/>
                <a:ahLst/>
                <a:cxnLst/>
                <a:rect l="l" t="t" r="r" b="b"/>
                <a:pathLst>
                  <a:path w="1080008" h="1080008">
                    <a:moveTo>
                      <a:pt x="0" y="540004"/>
                    </a:moveTo>
                    <a:cubicBezTo>
                      <a:pt x="0" y="241808"/>
                      <a:pt x="241808" y="0"/>
                      <a:pt x="540004" y="0"/>
                    </a:cubicBezTo>
                    <a:cubicBezTo>
                      <a:pt x="838200" y="0"/>
                      <a:pt x="1080008" y="241808"/>
                      <a:pt x="1080008" y="540004"/>
                    </a:cubicBezTo>
                    <a:cubicBezTo>
                      <a:pt x="1080008" y="838200"/>
                      <a:pt x="838200" y="1080008"/>
                      <a:pt x="540004" y="1080008"/>
                    </a:cubicBezTo>
                    <a:cubicBezTo>
                      <a:pt x="241808" y="1080008"/>
                      <a:pt x="0" y="838200"/>
                      <a:pt x="0" y="5400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156208" cy="1156208"/>
              </a:xfrm>
              <a:custGeom>
                <a:avLst/>
                <a:gdLst/>
                <a:ahLst/>
                <a:cxnLst/>
                <a:rect l="l" t="t" r="r" b="b"/>
                <a:pathLst>
                  <a:path w="1156208" h="1156208">
                    <a:moveTo>
                      <a:pt x="0" y="578104"/>
                    </a:moveTo>
                    <a:cubicBezTo>
                      <a:pt x="0" y="258826"/>
                      <a:pt x="258826" y="0"/>
                      <a:pt x="578104" y="0"/>
                    </a:cubicBezTo>
                    <a:lnTo>
                      <a:pt x="578104" y="38100"/>
                    </a:lnTo>
                    <a:lnTo>
                      <a:pt x="578104" y="0"/>
                    </a:lnTo>
                    <a:cubicBezTo>
                      <a:pt x="897382" y="0"/>
                      <a:pt x="1156208" y="258826"/>
                      <a:pt x="1156208" y="578104"/>
                    </a:cubicBezTo>
                    <a:lnTo>
                      <a:pt x="1118108" y="578104"/>
                    </a:lnTo>
                    <a:lnTo>
                      <a:pt x="1156208" y="578104"/>
                    </a:lnTo>
                    <a:cubicBezTo>
                      <a:pt x="1156208" y="897382"/>
                      <a:pt x="897382" y="1156208"/>
                      <a:pt x="578104" y="1156208"/>
                    </a:cubicBezTo>
                    <a:lnTo>
                      <a:pt x="578104" y="1118108"/>
                    </a:lnTo>
                    <a:lnTo>
                      <a:pt x="578104" y="1156208"/>
                    </a:lnTo>
                    <a:cubicBezTo>
                      <a:pt x="258826" y="1156208"/>
                      <a:pt x="0" y="897382"/>
                      <a:pt x="0" y="578104"/>
                    </a:cubicBezTo>
                    <a:lnTo>
                      <a:pt x="38100" y="578104"/>
                    </a:lnTo>
                    <a:lnTo>
                      <a:pt x="76200" y="578104"/>
                    </a:lnTo>
                    <a:lnTo>
                      <a:pt x="38100" y="578104"/>
                    </a:lnTo>
                    <a:lnTo>
                      <a:pt x="0" y="578104"/>
                    </a:lnTo>
                    <a:moveTo>
                      <a:pt x="76200" y="578104"/>
                    </a:moveTo>
                    <a:cubicBezTo>
                      <a:pt x="76200" y="599186"/>
                      <a:pt x="59182" y="616204"/>
                      <a:pt x="38100" y="616204"/>
                    </a:cubicBezTo>
                    <a:cubicBezTo>
                      <a:pt x="17018" y="616204"/>
                      <a:pt x="0" y="599186"/>
                      <a:pt x="0" y="578104"/>
                    </a:cubicBezTo>
                    <a:cubicBezTo>
                      <a:pt x="0" y="557022"/>
                      <a:pt x="17018" y="540004"/>
                      <a:pt x="38100" y="540004"/>
                    </a:cubicBezTo>
                    <a:cubicBezTo>
                      <a:pt x="59182" y="540004"/>
                      <a:pt x="76200" y="557022"/>
                      <a:pt x="76200" y="578104"/>
                    </a:cubicBezTo>
                    <a:cubicBezTo>
                      <a:pt x="76200" y="855345"/>
                      <a:pt x="300863" y="1080008"/>
                      <a:pt x="578104" y="1080008"/>
                    </a:cubicBezTo>
                    <a:cubicBezTo>
                      <a:pt x="855345" y="1080008"/>
                      <a:pt x="1080008" y="855345"/>
                      <a:pt x="1080008" y="578104"/>
                    </a:cubicBezTo>
                    <a:cubicBezTo>
                      <a:pt x="1080008" y="300863"/>
                      <a:pt x="855345" y="76200"/>
                      <a:pt x="578104" y="76200"/>
                    </a:cubicBezTo>
                    <a:lnTo>
                      <a:pt x="578104" y="38100"/>
                    </a:lnTo>
                    <a:lnTo>
                      <a:pt x="578104" y="76200"/>
                    </a:lnTo>
                    <a:cubicBezTo>
                      <a:pt x="300863" y="76200"/>
                      <a:pt x="76200" y="300863"/>
                      <a:pt x="76200" y="578104"/>
                    </a:cubicBezTo>
                    <a:close/>
                  </a:path>
                </a:pathLst>
              </a:custGeom>
              <a:solidFill>
                <a:srgbClr val="70896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80010" y="300245"/>
              <a:ext cx="1164270" cy="72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思源黑体-粗体 Heavy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04296" y="500094"/>
            <a:ext cx="4572258" cy="9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>
                <a:solidFill>
                  <a:srgbClr val="708966"/>
                </a:solidFill>
                <a:ea typeface="思源黑体-超粗体 Medium"/>
              </a:rPr>
              <a:t>存在问题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04296" y="1364449"/>
            <a:ext cx="4572258" cy="4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0" dirty="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 </a:t>
            </a:r>
            <a:r>
              <a:rPr lang="en-US" sz="2400">
                <a:solidFill>
                  <a:srgbClr val="333333">
                    <a:alpha val="69804"/>
                  </a:srgbClr>
                </a:solidFill>
                <a:latin typeface="Arimo" panose="020B0604020202020204"/>
              </a:rPr>
              <a:t>EXISTING PROBLEMS</a:t>
            </a:r>
            <a:endParaRPr lang="en-US" sz="2400" dirty="0">
              <a:solidFill>
                <a:srgbClr val="333333">
                  <a:alpha val="69804"/>
                </a:srgbClr>
              </a:solidFill>
              <a:latin typeface="Arimo" panose="020B0604020202020204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7272146" y="2280606"/>
            <a:ext cx="4330029" cy="2780446"/>
            <a:chOff x="0" y="0"/>
            <a:chExt cx="5773372" cy="3707262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38" name="Group 38"/>
          <p:cNvGrpSpPr/>
          <p:nvPr/>
        </p:nvGrpSpPr>
        <p:grpSpPr>
          <a:xfrm>
            <a:off x="12965256" y="6117509"/>
            <a:ext cx="4330029" cy="2780446"/>
            <a:chOff x="0" y="0"/>
            <a:chExt cx="5773372" cy="3707262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73372" cy="3707262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1949245" y="2419235"/>
            <a:ext cx="3589610" cy="2304605"/>
            <a:chOff x="0" y="0"/>
            <a:chExt cx="4786146" cy="3072807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642355" y="6379979"/>
            <a:ext cx="3589610" cy="2304605"/>
            <a:chOff x="0" y="0"/>
            <a:chExt cx="4786146" cy="3072807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335724" y="2518527"/>
            <a:ext cx="3589610" cy="2304605"/>
            <a:chOff x="0" y="0"/>
            <a:chExt cx="4786146" cy="3072807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85725"/>
              <a:ext cx="4786146" cy="88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000">
                  <a:solidFill>
                    <a:srgbClr val="FFFFFF"/>
                  </a:solidFill>
                  <a:ea typeface="思源黑体-粗体 Heavy"/>
                </a:rPr>
                <a:t>添加标题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078526"/>
              <a:ext cx="4786146" cy="199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en-US" sz="2100" spc="180">
                  <a:solidFill>
                    <a:srgbClr val="FFFFFF"/>
                  </a:solidFill>
                  <a:ea typeface="思源黑体 Light"/>
                </a:rPr>
                <a:t>演示文稿是一种实用的工具，可以是演示，演讲，报告等。大部分时间，它们都是在为 观众服务</a:t>
              </a:r>
            </a:p>
          </p:txBody>
        </p:sp>
      </p:grpSp>
      <p:pic>
        <p:nvPicPr>
          <p:cNvPr id="50" name="图片 49" descr="徽标&#10;&#10;中度可信度描述已自动生成">
            <a:extLst>
              <a:ext uri="{FF2B5EF4-FFF2-40B4-BE49-F238E27FC236}">
                <a16:creationId xmlns:a16="http://schemas.microsoft.com/office/drawing/2014/main" id="{5DABF121-AE31-114E-EDFA-ADAFC40CB7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452" y="398059"/>
            <a:ext cx="3126880" cy="1042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b419da2-f614-45f3-bea7-ac89b29bdd5e"/>
  <p:tag name="COMMONDATA" val="eyJoZGlkIjoiMjIxZDdlZWI3ZGY2ZjNmMWJkMTg5NjIzZmI1NTJmZj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799</Words>
  <Application>Microsoft Macintosh PowerPoint</Application>
  <PresentationFormat>Custom</PresentationFormat>
  <Paragraphs>180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思源黑体-超粗体 Medium</vt:lpstr>
      <vt:lpstr>Arial</vt:lpstr>
      <vt:lpstr>Arimo</vt:lpstr>
      <vt:lpstr>思源黑体-粗体 Heavy</vt:lpstr>
      <vt:lpstr>Arimo Light</vt:lpstr>
      <vt:lpstr>Arimo Heavy</vt:lpstr>
      <vt:lpstr>思源黑体-超粗体 Heavy</vt:lpstr>
      <vt:lpstr>Calibri</vt:lpstr>
      <vt:lpstr>Arimo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绿色清新市场营销促销演示文稿</dc:title>
  <dc:creator>ASUS</dc:creator>
  <cp:lastModifiedBy>brq r</cp:lastModifiedBy>
  <cp:revision>8</cp:revision>
  <dcterms:created xsi:type="dcterms:W3CDTF">2006-08-16T00:00:00Z</dcterms:created>
  <dcterms:modified xsi:type="dcterms:W3CDTF">2023-06-07T14:40:12Z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6EB885395F82423E9D648231B2426D22</vt:lpwstr>
  </property>
  <property fmtid="{D5CDD505-2E9C-101B-9397-08002B2CF9AE}" pid="3" name="KSOProductBuildVer">
    <vt:lpwstr>2052-11.1.0.13703</vt:lpwstr>
  </property>
</Properties>
</file>